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8" r:id="rId3"/>
    <p:sldMasterId id="2147483660" r:id="rId4"/>
    <p:sldMasterId id="2147483662"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6858000" type="screen4x3"/>
  <p:notesSz cx="7023100" cy="9309100"/>
  <p:embeddedFontLst>
    <p:embeddedFont>
      <p:font typeface="Libre Franklin" panose="00000500000000000000" charset="0"/>
      <p:regular r:id="rId23"/>
      <p:bold r:id="rId24"/>
      <p:italic r:id="rId25"/>
      <p:boldItalic r:id="rId26"/>
    </p:embeddedFont>
    <p:embeddedFont>
      <p:font typeface="Bell MT" panose="02020503060305020303" pitchFamily="18" charset="0"/>
      <p:regular r:id="rId27"/>
      <p:bold r:id="rId28"/>
      <p:italic r:id="rId29"/>
    </p:embeddedFont>
    <p:embeddedFont>
      <p:font typeface="Libre Baskerville" panose="020B0604020202020204" charset="0"/>
      <p:regular r:id="rId30"/>
      <p:bold r:id="rId31"/>
      <p:italic r:id="rId32"/>
    </p:embeddedFont>
    <p:embeddedFont>
      <p:font typeface="Corsi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32">
          <p15:clr>
            <a:srgbClr val="000000"/>
          </p15:clr>
        </p15:guide>
        <p15:guide id="2" pos="2212">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otTeGmGPOPt+v2pvcTy35ZzhR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82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7" cy="465137"/>
          </a:xfrm>
          <a:prstGeom prst="rect">
            <a:avLst/>
          </a:prstGeom>
          <a:noFill/>
          <a:ln>
            <a:noFill/>
          </a:ln>
        </p:spPr>
        <p:txBody>
          <a:bodyPr spcFirstLastPara="1" wrap="square" lIns="94050" tIns="47025" rIns="94050" bIns="470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275" y="0"/>
            <a:ext cx="3043237" cy="465137"/>
          </a:xfrm>
          <a:prstGeom prst="rect">
            <a:avLst/>
          </a:prstGeom>
          <a:noFill/>
          <a:ln>
            <a:noFill/>
          </a:ln>
        </p:spPr>
        <p:txBody>
          <a:bodyPr spcFirstLastPara="1" wrap="square" lIns="94050" tIns="47025" rIns="94050" bIns="470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6912"/>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43237" cy="465137"/>
          </a:xfrm>
          <a:prstGeom prst="rect">
            <a:avLst/>
          </a:prstGeom>
          <a:noFill/>
          <a:ln>
            <a:noFill/>
          </a:ln>
        </p:spPr>
        <p:txBody>
          <a:bodyPr spcFirstLastPara="1" wrap="square" lIns="94050" tIns="47025" rIns="94050" bIns="470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14024651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0" i="0" u="none">
                <a:solidFill>
                  <a:schemeClr val="dk1"/>
                </a:solidFill>
                <a:latin typeface="Arial"/>
                <a:ea typeface="Arial"/>
                <a:cs typeface="Arial"/>
                <a:sym typeface="Arial"/>
              </a:rPr>
              <a:t>1</a:t>
            </a:fld>
            <a:endParaRPr/>
          </a:p>
        </p:txBody>
      </p:sp>
      <p:sp>
        <p:nvSpPr>
          <p:cNvPr id="135" name="Google Shape;135;p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1: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Hello Parents! I hope you are staying safe and thank you for taking the time to view this powerpoint. If you are watching this then your child attends a Title I school.  The information in this Powerpoint will help you understand more about what it means to be a Title I School.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10: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YOU as parents are so important.  Thank you for listening to this presentation and for being involved with your child.  This year, even more so than in years past, it is so important that you communicate with teachers and talk every day with your children about school.  There are many uncertainties this year and your involvement will make everyone have a better year.</a:t>
            </a:r>
            <a:endParaRPr/>
          </a:p>
        </p:txBody>
      </p:sp>
      <p:sp>
        <p:nvSpPr>
          <p:cNvPr id="204" name="Google Shape;204;p10: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1: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(Read slide first)</a:t>
            </a:r>
            <a:endParaRPr/>
          </a:p>
          <a:p>
            <a:pPr marL="0" lvl="0" indent="0" algn="l" rtl="0">
              <a:spcBef>
                <a:spcPts val="0"/>
              </a:spcBef>
              <a:spcAft>
                <a:spcPts val="0"/>
              </a:spcAft>
              <a:buSzPts val="1800"/>
              <a:buNone/>
            </a:pPr>
            <a:r>
              <a:rPr lang="en-US"/>
              <a:t>This is a right that you have!  Reach out to your principal if you need to!</a:t>
            </a:r>
            <a:endParaRPr/>
          </a:p>
        </p:txBody>
      </p:sp>
      <p:sp>
        <p:nvSpPr>
          <p:cNvPr id="212" name="Google Shape;212;p11: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12: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(Read slide first)</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Each time you come to the school to help with things or to be a part of things, it sends an important message to your child that education is important to you.  This will encourage your child to do even better in school.  This year is not a regular year, and families won’t be coming into the schools like normal years.  Please do your best from home to check Facebook, read anything on the school’s website, and keep in touch with your child’s teacher.  ASK QUESTIONS when you need to, as well. </a:t>
            </a:r>
            <a:endParaRPr/>
          </a:p>
        </p:txBody>
      </p:sp>
      <p:sp>
        <p:nvSpPr>
          <p:cNvPr id="222" name="Google Shape;222;p12: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3: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None/>
            </a:pPr>
            <a:endParaRPr/>
          </a:p>
        </p:txBody>
      </p:sp>
      <p:sp>
        <p:nvSpPr>
          <p:cNvPr id="230" name="Google Shape;230;p13: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4: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None/>
            </a:pPr>
            <a:endParaRPr/>
          </a:p>
        </p:txBody>
      </p:sp>
      <p:sp>
        <p:nvSpPr>
          <p:cNvPr id="237" name="Google Shape;237;p14: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15: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If families have questions for us, we are happy to help!  </a:t>
            </a:r>
            <a:endParaRPr/>
          </a:p>
        </p:txBody>
      </p:sp>
      <p:sp>
        <p:nvSpPr>
          <p:cNvPr id="245" name="Google Shape;245;p15: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16: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None/>
            </a:pPr>
            <a:endParaRPr/>
          </a:p>
        </p:txBody>
      </p:sp>
      <p:sp>
        <p:nvSpPr>
          <p:cNvPr id="254" name="Google Shape;254;p16: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2: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None/>
            </a:pPr>
            <a:endParaRPr/>
          </a:p>
        </p:txBody>
      </p:sp>
      <p:sp>
        <p:nvSpPr>
          <p:cNvPr id="144" name="Google Shape;144;p2: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3: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None/>
            </a:pPr>
            <a:r>
              <a:rPr lang="en-US"/>
              <a:t>The Every Student Succeeds Act requires that each Title 1 School holds and annual meeting to inform parents of the schools participation in Title 1. We are here to explain the requirements of Title 1 and your rights as parents to be involved.</a:t>
            </a:r>
            <a:endParaRPr/>
          </a:p>
        </p:txBody>
      </p:sp>
      <p:sp>
        <p:nvSpPr>
          <p:cNvPr id="150" name="Google Shape;150;p3: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4: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None/>
            </a:pPr>
            <a:r>
              <a:rPr lang="en-US"/>
              <a:t>What does it mean to be a Title 1 school? It means that we receive federal funding to supplement the school’s existing programs. Such as,having properly trained staff that are able to identify students that are experiencing academic difficulties and providing the assistance to help these students meet the State standards. With this money we are also able to purchase supplemental staff, programs, materials and supplies. Lastly, we are able to conduct parent and family engagement meetings, trainings, and activities to benefit the child while at home. </a:t>
            </a:r>
            <a:endParaRPr/>
          </a:p>
        </p:txBody>
      </p:sp>
      <p:sp>
        <p:nvSpPr>
          <p:cNvPr id="157" name="Google Shape;157;p4: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5: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How do we spend the money? We spend the money on Academic coaches, teachers and paraprofessionals; family engagement liaisons; technology tools, the parent resource area, and parent workshops during the year.  Each Title I school uses their money in different ways. The things I just mentioned are some of the ways your child’s Title I school may choose to use their money.  </a:t>
            </a:r>
            <a:endParaRPr/>
          </a:p>
        </p:txBody>
      </p:sp>
      <p:sp>
        <p:nvSpPr>
          <p:cNvPr id="165" name="Google Shape;165;p5: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6: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b="1"/>
              <a:t>Title 1 School Requirements: Title 1 schools are required to have a </a:t>
            </a:r>
            <a:endParaRPr/>
          </a:p>
          <a:p>
            <a:pPr marL="0" lvl="0" indent="0" algn="l" rtl="0">
              <a:spcBef>
                <a:spcPts val="0"/>
              </a:spcBef>
              <a:spcAft>
                <a:spcPts val="0"/>
              </a:spcAft>
              <a:buSzPts val="1800"/>
              <a:buNone/>
            </a:pPr>
            <a:r>
              <a:rPr lang="en-US" b="1"/>
              <a:t>Title I Annual Parent Meeting- </a:t>
            </a:r>
            <a:r>
              <a:rPr lang="en-US"/>
              <a:t>This meeting is always held at the beginning of the year. Normally it is held at the school but this year due to Covid-19, the meeting is being shared virtually. The information that is shared at that meeting is being shared with you right now during this Powerpoint.</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b="1"/>
              <a:t>There are certain documents that Title I schools create EVEYRY YEAR that they need help from parents to create.  These important documents are:</a:t>
            </a:r>
            <a:endParaRPr/>
          </a:p>
          <a:p>
            <a:pPr marL="0" lvl="0" indent="0" algn="l" rtl="0">
              <a:spcBef>
                <a:spcPts val="0"/>
              </a:spcBef>
              <a:spcAft>
                <a:spcPts val="0"/>
              </a:spcAft>
              <a:buSzPts val="1800"/>
              <a:buNone/>
            </a:pPr>
            <a:r>
              <a:rPr lang="en-US" b="1"/>
              <a:t>1. School Improvement Plan- </a:t>
            </a:r>
            <a:r>
              <a:rPr lang="en-US"/>
              <a:t>this plan will be housed in your school’s Parent Resource Area if you ever would like to read it.  </a:t>
            </a:r>
            <a:endParaRPr/>
          </a:p>
          <a:p>
            <a:pPr marL="0" lvl="0" indent="0" algn="l" rtl="0">
              <a:spcBef>
                <a:spcPts val="0"/>
              </a:spcBef>
              <a:spcAft>
                <a:spcPts val="0"/>
              </a:spcAft>
              <a:buSzPts val="1800"/>
              <a:buNone/>
            </a:pPr>
            <a:endParaRPr b="1"/>
          </a:p>
          <a:p>
            <a:pPr marL="0" lvl="0" indent="0" algn="l" rtl="0">
              <a:spcBef>
                <a:spcPts val="0"/>
              </a:spcBef>
              <a:spcAft>
                <a:spcPts val="0"/>
              </a:spcAft>
              <a:buSzPts val="1800"/>
              <a:buNone/>
            </a:pPr>
            <a:r>
              <a:rPr lang="en-US" b="1"/>
              <a:t>2. Parent and Family Engagement Plan - </a:t>
            </a:r>
            <a:r>
              <a:rPr lang="en-US"/>
              <a:t>we have a school and district plan. They are both available on our school website. These plans walk you step by step through how we plan to involve parents during the school year.  These plans are also in our Parent Resource Area in the school.  </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b="1"/>
              <a:t>3.  School-Parent Compacts- </a:t>
            </a:r>
            <a:r>
              <a:rPr lang="en-US"/>
              <a:t>these compacts are like contracts between 3 parties- parents, teachers, and students. Families help by providing input into the compacts each year. </a:t>
            </a:r>
            <a:endParaRPr b="1"/>
          </a:p>
          <a:p>
            <a:pPr marL="0" lvl="0" indent="0" algn="l" rtl="0">
              <a:spcBef>
                <a:spcPts val="0"/>
              </a:spcBef>
              <a:spcAft>
                <a:spcPts val="0"/>
              </a:spcAft>
              <a:buNone/>
            </a:pPr>
            <a:endParaRPr b="1"/>
          </a:p>
        </p:txBody>
      </p:sp>
      <p:sp>
        <p:nvSpPr>
          <p:cNvPr id="173" name="Google Shape;173;p6: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7: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(Read slide first) Then share-</a:t>
            </a:r>
            <a:endParaRPr/>
          </a:p>
          <a:p>
            <a:pPr marL="0" lvl="0" indent="0" algn="l" rtl="0">
              <a:spcBef>
                <a:spcPts val="0"/>
              </a:spcBef>
              <a:spcAft>
                <a:spcPts val="0"/>
              </a:spcAft>
              <a:buSzPts val="1800"/>
              <a:buNone/>
            </a:pPr>
            <a:r>
              <a:rPr lang="en-US"/>
              <a:t>Each Title I school has schoolwide goals for ways they hope to improve during the year.  Schools put many programs in place to help students succeed.  If you would like to see your school’s report card grade for the school, you can check the school website.  Click on the tab that says GOSA LINK TO REPORT CARDS. </a:t>
            </a:r>
            <a:endParaRPr/>
          </a:p>
        </p:txBody>
      </p:sp>
      <p:sp>
        <p:nvSpPr>
          <p:cNvPr id="181" name="Google Shape;181;p7: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8: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dirty="0"/>
              <a:t>(Read slide first)-</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Share with parents that these are not ALL the tests students will take this year.  Depending on student need, other tests could be administered- for example, ACCESS testing for ELs or gifted testing for those students.  These are just the basis tests for each grade level.</a:t>
            </a:r>
            <a:endParaRPr dirty="0"/>
          </a:p>
        </p:txBody>
      </p:sp>
      <p:sp>
        <p:nvSpPr>
          <p:cNvPr id="189" name="Google Shape;189;p8: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9:notes"/>
          <p:cNvSpPr txBox="1">
            <a:spLocks noGrp="1"/>
          </p:cNvSpPr>
          <p:nvPr>
            <p:ph type="body" idx="1"/>
          </p:nvPr>
        </p:nvSpPr>
        <p:spPr>
          <a:xfrm>
            <a:off x="703262" y="4422775"/>
            <a:ext cx="5616575" cy="4189412"/>
          </a:xfrm>
          <a:prstGeom prst="rect">
            <a:avLst/>
          </a:prstGeom>
          <a:noFill/>
          <a:ln>
            <a:noFill/>
          </a:ln>
        </p:spPr>
        <p:txBody>
          <a:bodyPr spcFirstLastPara="1" wrap="square" lIns="94050" tIns="47025" rIns="94050" bIns="47025" anchor="t" anchorCtr="0">
            <a:noAutofit/>
          </a:bodyPr>
          <a:lstStyle/>
          <a:p>
            <a:pPr marL="0" lvl="0" indent="0" algn="l" rtl="0">
              <a:spcBef>
                <a:spcPts val="0"/>
              </a:spcBef>
              <a:spcAft>
                <a:spcPts val="0"/>
              </a:spcAft>
              <a:buSzPts val="1800"/>
              <a:buNone/>
            </a:pPr>
            <a:r>
              <a:rPr lang="en-US"/>
              <a:t>If you have questions about testing, please reach out to your child’s teacher or to the principal of your child’s school.  During the school year, teachers will let you know WHEN the tests will be and HOW to help you prepare your child for them.  Right now, we are not sure if students will be taking Georgia Milestones Assessment in the spring or not. (GMAS).  </a:t>
            </a:r>
            <a:endParaRPr/>
          </a:p>
        </p:txBody>
      </p:sp>
      <p:sp>
        <p:nvSpPr>
          <p:cNvPr id="196" name="Google Shape;196;p9:notes"/>
          <p:cNvSpPr txBox="1"/>
          <p:nvPr/>
        </p:nvSpPr>
        <p:spPr>
          <a:xfrm>
            <a:off x="3978275" y="8842375"/>
            <a:ext cx="3043237" cy="465137"/>
          </a:xfrm>
          <a:prstGeom prst="rect">
            <a:avLst/>
          </a:prstGeom>
          <a:noFill/>
          <a:ln>
            <a:noFill/>
          </a:ln>
        </p:spPr>
        <p:txBody>
          <a:bodyPr spcFirstLastPara="1" wrap="square" lIns="94050" tIns="47025" rIns="94050" bIns="470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8"/>
          <p:cNvSpPr txBox="1">
            <a:spLocks noGrp="1"/>
          </p:cNvSpPr>
          <p:nvPr>
            <p:ph type="subTitle" idx="1"/>
          </p:nvPr>
        </p:nvSpPr>
        <p:spPr>
          <a:xfrm>
            <a:off x="1295400" y="3200400"/>
            <a:ext cx="6400800" cy="1600200"/>
          </a:xfrm>
          <a:prstGeom prst="rect">
            <a:avLst/>
          </a:prstGeom>
          <a:noFill/>
          <a:ln>
            <a:noFill/>
          </a:ln>
        </p:spPr>
        <p:txBody>
          <a:bodyPr spcFirstLastPara="1" wrap="square" lIns="91425" tIns="45700" rIns="91425" bIns="45700" anchor="t" anchorCtr="0">
            <a:noAutofit/>
          </a:bodyPr>
          <a:lstStyle>
            <a:lvl1pPr lvl="0" algn="ctr">
              <a:spcBef>
                <a:spcPts val="575"/>
              </a:spcBef>
              <a:spcAft>
                <a:spcPts val="0"/>
              </a:spcAft>
              <a:buSzPts val="2210"/>
              <a:buNone/>
              <a:defRPr sz="2600">
                <a:solidFill>
                  <a:schemeClr val="dk2"/>
                </a:solidFill>
              </a:defRPr>
            </a:lvl1pPr>
            <a:lvl2pPr lvl="1" algn="ctr">
              <a:spcBef>
                <a:spcPts val="375"/>
              </a:spcBef>
              <a:spcAft>
                <a:spcPts val="0"/>
              </a:spcAft>
              <a:buSzPts val="1530"/>
              <a:buNone/>
              <a:defRPr/>
            </a:lvl2pPr>
            <a:lvl3pPr lvl="2" algn="ctr">
              <a:spcBef>
                <a:spcPts val="375"/>
              </a:spcBef>
              <a:spcAft>
                <a:spcPts val="0"/>
              </a:spcAft>
              <a:buSzPts val="1530"/>
              <a:buNone/>
              <a:defRPr/>
            </a:lvl3pPr>
            <a:lvl4pPr lvl="3" algn="ctr">
              <a:spcBef>
                <a:spcPts val="375"/>
              </a:spcBef>
              <a:spcAft>
                <a:spcPts val="0"/>
              </a:spcAft>
              <a:buSzPts val="1440"/>
              <a:buNone/>
              <a:defRPr/>
            </a:lvl4pPr>
            <a:lvl5pPr lvl="4" algn="ctr">
              <a:spcBef>
                <a:spcPts val="375"/>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a:endParaRPr/>
          </a:p>
        </p:txBody>
      </p:sp>
      <p:sp>
        <p:nvSpPr>
          <p:cNvPr id="24" name="Google Shape;24;p18"/>
          <p:cNvSpPr txBox="1">
            <a:spLocks noGrp="1"/>
          </p:cNvSpPr>
          <p:nvPr>
            <p:ph type="ctrTitle"/>
          </p:nvPr>
        </p:nvSpPr>
        <p:spPr>
          <a:xfrm>
            <a:off x="457200" y="1505930"/>
            <a:ext cx="8229600" cy="1470025"/>
          </a:xfrm>
          <a:prstGeom prst="rect">
            <a:avLst/>
          </a:prstGeom>
          <a:noFill/>
          <a:ln>
            <a:noFill/>
          </a:ln>
        </p:spPr>
        <p:txBody>
          <a:bodyPr spcFirstLastPara="1" wrap="square" lIns="91425" tIns="45700" rIns="91425" bIns="91425"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914400" y="273050"/>
            <a:ext cx="7772400" cy="114300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Clr>
                <a:schemeClr val="dk2"/>
              </a:buClr>
              <a:buSzPts val="4000"/>
              <a:buFont typeface="Libre Franklin"/>
              <a:buNone/>
              <a:defRPr sz="4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0"/>
          <p:cNvSpPr txBox="1">
            <a:spLocks noGrp="1"/>
          </p:cNvSpPr>
          <p:nvPr>
            <p:ph type="body" idx="1"/>
          </p:nvPr>
        </p:nvSpPr>
        <p:spPr>
          <a:xfrm>
            <a:off x="914400" y="1600200"/>
            <a:ext cx="1905000" cy="4495800"/>
          </a:xfrm>
          <a:prstGeom prst="rect">
            <a:avLst/>
          </a:prstGeom>
          <a:noFill/>
          <a:ln>
            <a:noFill/>
          </a:ln>
        </p:spPr>
        <p:txBody>
          <a:bodyPr spcFirstLastPara="1" wrap="square" lIns="91425" tIns="45700" rIns="91425" bIns="45700" anchor="t" anchorCtr="0">
            <a:noAutofit/>
          </a:bodyPr>
          <a:lstStyle>
            <a:lvl1pPr marL="457200" lvl="0" indent="-228600" algn="l">
              <a:spcBef>
                <a:spcPts val="575"/>
              </a:spcBef>
              <a:spcAft>
                <a:spcPts val="0"/>
              </a:spcAft>
              <a:buSzPts val="1530"/>
              <a:buNone/>
              <a:defRPr sz="1800"/>
            </a:lvl1pPr>
            <a:lvl2pPr marL="914400" lvl="1" indent="-228600" algn="l">
              <a:spcBef>
                <a:spcPts val="375"/>
              </a:spcBef>
              <a:spcAft>
                <a:spcPts val="0"/>
              </a:spcAft>
              <a:buSzPts val="1020"/>
              <a:buNone/>
              <a:defRPr sz="1200"/>
            </a:lvl2pPr>
            <a:lvl3pPr marL="1371600" lvl="2" indent="-228600" algn="l">
              <a:spcBef>
                <a:spcPts val="375"/>
              </a:spcBef>
              <a:spcAft>
                <a:spcPts val="0"/>
              </a:spcAft>
              <a:buSzPts val="850"/>
              <a:buNone/>
              <a:defRPr sz="1000"/>
            </a:lvl3pPr>
            <a:lvl4pPr marL="1828800" lvl="3" indent="-228600" algn="l">
              <a:spcBef>
                <a:spcPts val="375"/>
              </a:spcBef>
              <a:spcAft>
                <a:spcPts val="0"/>
              </a:spcAft>
              <a:buSzPts val="720"/>
              <a:buNone/>
              <a:defRPr sz="900"/>
            </a:lvl4pPr>
            <a:lvl5pPr marL="2286000" lvl="4" indent="-228600" algn="l">
              <a:spcBef>
                <a:spcPts val="375"/>
              </a:spcBef>
              <a:spcAft>
                <a:spcPts val="0"/>
              </a:spcAft>
              <a:buSzPts val="900"/>
              <a:buFont typeface="Libre Baskerville"/>
              <a:buNone/>
              <a:defRPr sz="900"/>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111" name="Google Shape;111;p30"/>
          <p:cNvSpPr txBox="1">
            <a:spLocks noGrp="1"/>
          </p:cNvSpPr>
          <p:nvPr>
            <p:ph type="body" idx="2"/>
          </p:nvPr>
        </p:nvSpPr>
        <p:spPr>
          <a:xfrm>
            <a:off x="2971800" y="1600200"/>
            <a:ext cx="5715000" cy="44958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112" name="Google Shape;112;p30"/>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914400" y="4900550"/>
            <a:ext cx="7315200" cy="522288"/>
          </a:xfrm>
          <a:prstGeom prst="rect">
            <a:avLst/>
          </a:prstGeom>
          <a:noFill/>
          <a:ln>
            <a:noFill/>
          </a:ln>
        </p:spPr>
        <p:txBody>
          <a:bodyPr spcFirstLastPara="1" wrap="square" lIns="91425" tIns="45700" rIns="91425" bIns="91425" anchor="ctr" anchorCtr="0">
            <a:noAutofit/>
          </a:bodyPr>
          <a:lstStyle>
            <a:lvl1pPr lvl="0" algn="l">
              <a:spcBef>
                <a:spcPts val="0"/>
              </a:spcBef>
              <a:spcAft>
                <a:spcPts val="0"/>
              </a:spcAft>
              <a:buClr>
                <a:schemeClr val="dk2"/>
              </a:buClr>
              <a:buSzPts val="2800"/>
              <a:buFont typeface="Libre Franklin"/>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2"/>
          <p:cNvSpPr txBox="1">
            <a:spLocks noGrp="1"/>
          </p:cNvSpPr>
          <p:nvPr>
            <p:ph type="body" idx="1"/>
          </p:nvPr>
        </p:nvSpPr>
        <p:spPr>
          <a:xfrm>
            <a:off x="914400" y="5445825"/>
            <a:ext cx="7315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575"/>
              </a:spcBef>
              <a:spcAft>
                <a:spcPts val="0"/>
              </a:spcAft>
              <a:buSzPts val="1360"/>
              <a:buFont typeface="Libre Baskerville"/>
              <a:buNone/>
              <a:defRPr sz="1600"/>
            </a:lvl1pPr>
            <a:lvl2pPr marL="914400" lvl="1" indent="-293369" algn="l">
              <a:spcBef>
                <a:spcPts val="375"/>
              </a:spcBef>
              <a:spcAft>
                <a:spcPts val="0"/>
              </a:spcAft>
              <a:buSzPts val="1020"/>
              <a:buChar char="⚫"/>
              <a:defRPr sz="1200"/>
            </a:lvl2pPr>
            <a:lvl3pPr marL="1371600" lvl="2" indent="-282575" algn="l">
              <a:spcBef>
                <a:spcPts val="375"/>
              </a:spcBef>
              <a:spcAft>
                <a:spcPts val="0"/>
              </a:spcAft>
              <a:buSzPts val="850"/>
              <a:buChar char="⚫"/>
              <a:defRPr sz="1000"/>
            </a:lvl3pPr>
            <a:lvl4pPr marL="1828800" lvl="3" indent="-274319" algn="l">
              <a:spcBef>
                <a:spcPts val="375"/>
              </a:spcBef>
              <a:spcAft>
                <a:spcPts val="0"/>
              </a:spcAft>
              <a:buSzPts val="720"/>
              <a:buChar char="⚫"/>
              <a:defRPr sz="900"/>
            </a:lvl4pPr>
            <a:lvl5pPr marL="2286000" lvl="4" indent="-285750" algn="l">
              <a:spcBef>
                <a:spcPts val="375"/>
              </a:spcBef>
              <a:spcAft>
                <a:spcPts val="0"/>
              </a:spcAft>
              <a:buSzPts val="900"/>
              <a:buFont typeface="Libre Baskerville"/>
              <a:buChar char="o"/>
              <a:defRPr sz="900"/>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129" name="Google Shape;129;p32"/>
          <p:cNvSpPr>
            <a:spLocks noGrp="1"/>
          </p:cNvSpPr>
          <p:nvPr>
            <p:ph type="pic" idx="2"/>
          </p:nvPr>
        </p:nvSpPr>
        <p:spPr>
          <a:xfrm>
            <a:off x="68308" y="66675"/>
            <a:ext cx="9001873" cy="4581525"/>
          </a:xfrm>
          <a:prstGeom prst="round2SameRect">
            <a:avLst>
              <a:gd name="adj1" fmla="val 7101"/>
              <a:gd name="adj2" fmla="val 0"/>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575"/>
              </a:spcBef>
              <a:spcAft>
                <a:spcPts val="0"/>
              </a:spcAft>
              <a:buClr>
                <a:schemeClr val="accent1"/>
              </a:buClr>
              <a:buSzPts val="2720"/>
              <a:buFont typeface="Noto Sans Symbols"/>
              <a:buNone/>
              <a:defRPr sz="3200" b="0" i="0" u="none" strike="noStrike" cap="none">
                <a:solidFill>
                  <a:schemeClr val="dk1"/>
                </a:solidFill>
                <a:latin typeface="Libre Baskerville"/>
                <a:ea typeface="Libre Baskerville"/>
                <a:cs typeface="Libre Baskerville"/>
                <a:sym typeface="Libre Baskerville"/>
              </a:defRPr>
            </a:lvl1pPr>
            <a:lvl2pPr marR="0" lvl="1" algn="l" rtl="0">
              <a:spcBef>
                <a:spcPts val="375"/>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R="0" lvl="2" algn="l" rtl="0">
              <a:spcBef>
                <a:spcPts val="375"/>
              </a:spcBef>
              <a:spcAft>
                <a:spcPts val="0"/>
              </a:spcAft>
              <a:buClr>
                <a:srgbClr val="F6CEAD"/>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R="0" lvl="3" algn="l" rtl="0">
              <a:spcBef>
                <a:spcPts val="375"/>
              </a:spcBef>
              <a:spcAft>
                <a:spcPts val="0"/>
              </a:spcAft>
              <a:buClr>
                <a:srgbClr val="B58B80"/>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R="0" lvl="4" algn="l" rtl="0">
              <a:spcBef>
                <a:spcPts val="375"/>
              </a:spcBef>
              <a:spcAft>
                <a:spcPts val="0"/>
              </a:spcAft>
              <a:buClr>
                <a:srgbClr val="B58B80"/>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R="0" lvl="5"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R="0" lvl="6"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R="0" lvl="7" algn="l" rtl="0">
              <a:spcBef>
                <a:spcPts val="370"/>
              </a:spcBef>
              <a:spcAft>
                <a:spcPts val="0"/>
              </a:spcAft>
              <a:buClr>
                <a:srgbClr val="F6CDAB"/>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R="0" lvl="8" algn="l" rtl="0">
              <a:spcBef>
                <a:spcPts val="370"/>
              </a:spcBef>
              <a:spcAft>
                <a:spcPts val="0"/>
              </a:spcAft>
              <a:buClr>
                <a:srgbClr val="CFB6B0"/>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30" name="Google Shape;130;p32"/>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ftr" idx="11"/>
          </p:nvPr>
        </p:nvSpPr>
        <p:spPr>
          <a:xfrm>
            <a:off x="914400" y="6172200"/>
            <a:ext cx="38862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2"/>
          <p:cNvSpPr>
            <a:spLocks noGrp="1"/>
          </p:cNvSpPr>
          <p:nvPr>
            <p:ph type="sldNum" idx="12"/>
          </p:nvPr>
        </p:nvSpPr>
        <p:spPr>
          <a:xfrm>
            <a:off x="146050" y="6208712"/>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39" name="Google Shape;39;p20"/>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rot="5400000">
            <a:off x="4709477" y="2194564"/>
            <a:ext cx="5851525" cy="201168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body" idx="1"/>
          </p:nvPr>
        </p:nvSpPr>
        <p:spPr>
          <a:xfrm rot="5400000">
            <a:off x="769937" y="419103"/>
            <a:ext cx="5851525" cy="55626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45" name="Google Shape;45;p21"/>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body" idx="1"/>
          </p:nvPr>
        </p:nvSpPr>
        <p:spPr>
          <a:xfrm rot="5400000">
            <a:off x="2514600" y="-152400"/>
            <a:ext cx="4572000" cy="77724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51" name="Google Shape;51;p22"/>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914400" y="273050"/>
            <a:ext cx="7772400" cy="114300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914400" y="1447800"/>
            <a:ext cx="3733800" cy="762000"/>
          </a:xfrm>
          <a:prstGeom prst="rect">
            <a:avLst/>
          </a:prstGeom>
          <a:noFill/>
          <a:ln>
            <a:noFill/>
          </a:ln>
        </p:spPr>
        <p:txBody>
          <a:bodyPr spcFirstLastPara="1" wrap="square" lIns="91425" tIns="45700" rIns="91425" bIns="45700" anchor="b" anchorCtr="0">
            <a:noAutofit/>
          </a:bodyPr>
          <a:lstStyle>
            <a:lvl1pPr marL="457200" lvl="0" indent="-228600" algn="l">
              <a:spcBef>
                <a:spcPts val="575"/>
              </a:spcBef>
              <a:spcAft>
                <a:spcPts val="0"/>
              </a:spcAft>
              <a:buSzPts val="2040"/>
              <a:buNone/>
              <a:defRPr sz="2400" b="1">
                <a:solidFill>
                  <a:schemeClr val="accent1"/>
                </a:solidFill>
                <a:latin typeface="Libre Franklin"/>
                <a:ea typeface="Libre Franklin"/>
                <a:cs typeface="Libre Franklin"/>
                <a:sym typeface="Libre Franklin"/>
              </a:defRPr>
            </a:lvl1pPr>
            <a:lvl2pPr marL="914400" lvl="1" indent="-228600" algn="l">
              <a:spcBef>
                <a:spcPts val="375"/>
              </a:spcBef>
              <a:spcAft>
                <a:spcPts val="0"/>
              </a:spcAft>
              <a:buSzPts val="1700"/>
              <a:buNone/>
              <a:defRPr sz="2000" b="1"/>
            </a:lvl2pPr>
            <a:lvl3pPr marL="1371600" lvl="2" indent="-228600" algn="l">
              <a:spcBef>
                <a:spcPts val="375"/>
              </a:spcBef>
              <a:spcAft>
                <a:spcPts val="0"/>
              </a:spcAft>
              <a:buSzPts val="1530"/>
              <a:buNone/>
              <a:defRPr sz="1800" b="1"/>
            </a:lvl3pPr>
            <a:lvl4pPr marL="1828800" lvl="3" indent="-228600" algn="l">
              <a:spcBef>
                <a:spcPts val="375"/>
              </a:spcBef>
              <a:spcAft>
                <a:spcPts val="0"/>
              </a:spcAft>
              <a:buSzPts val="1280"/>
              <a:buNone/>
              <a:defRPr sz="1600" b="1"/>
            </a:lvl4pPr>
            <a:lvl5pPr marL="2286000" lvl="4" indent="-228600" algn="l">
              <a:spcBef>
                <a:spcPts val="375"/>
              </a:spcBef>
              <a:spcAft>
                <a:spcPts val="0"/>
              </a:spcAft>
              <a:buSzPts val="1600"/>
              <a:buFont typeface="Libre Baskerville"/>
              <a:buNone/>
              <a:defRPr sz="1600" b="1"/>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66" name="Google Shape;66;p25"/>
          <p:cNvSpPr txBox="1">
            <a:spLocks noGrp="1"/>
          </p:cNvSpPr>
          <p:nvPr>
            <p:ph type="body" idx="2"/>
          </p:nvPr>
        </p:nvSpPr>
        <p:spPr>
          <a:xfrm>
            <a:off x="4953000" y="1447800"/>
            <a:ext cx="3733800" cy="762000"/>
          </a:xfrm>
          <a:prstGeom prst="rect">
            <a:avLst/>
          </a:prstGeom>
          <a:noFill/>
          <a:ln>
            <a:noFill/>
          </a:ln>
        </p:spPr>
        <p:txBody>
          <a:bodyPr spcFirstLastPara="1" wrap="square" lIns="91425" tIns="45700" rIns="91425" bIns="45700" anchor="b" anchorCtr="0">
            <a:noAutofit/>
          </a:bodyPr>
          <a:lstStyle>
            <a:lvl1pPr marL="457200" lvl="0" indent="-228600" algn="l">
              <a:spcBef>
                <a:spcPts val="575"/>
              </a:spcBef>
              <a:spcAft>
                <a:spcPts val="0"/>
              </a:spcAft>
              <a:buSzPts val="2040"/>
              <a:buNone/>
              <a:defRPr sz="2400" b="1">
                <a:solidFill>
                  <a:schemeClr val="accent1"/>
                </a:solidFill>
                <a:latin typeface="Libre Franklin"/>
                <a:ea typeface="Libre Franklin"/>
                <a:cs typeface="Libre Franklin"/>
                <a:sym typeface="Libre Franklin"/>
              </a:defRPr>
            </a:lvl1pPr>
            <a:lvl2pPr marL="914400" lvl="1" indent="-228600" algn="l">
              <a:spcBef>
                <a:spcPts val="375"/>
              </a:spcBef>
              <a:spcAft>
                <a:spcPts val="0"/>
              </a:spcAft>
              <a:buSzPts val="1700"/>
              <a:buNone/>
              <a:defRPr sz="2000" b="1"/>
            </a:lvl2pPr>
            <a:lvl3pPr marL="1371600" lvl="2" indent="-228600" algn="l">
              <a:spcBef>
                <a:spcPts val="375"/>
              </a:spcBef>
              <a:spcAft>
                <a:spcPts val="0"/>
              </a:spcAft>
              <a:buSzPts val="1530"/>
              <a:buNone/>
              <a:defRPr sz="1800" b="1"/>
            </a:lvl3pPr>
            <a:lvl4pPr marL="1828800" lvl="3" indent="-228600" algn="l">
              <a:spcBef>
                <a:spcPts val="375"/>
              </a:spcBef>
              <a:spcAft>
                <a:spcPts val="0"/>
              </a:spcAft>
              <a:buSzPts val="1280"/>
              <a:buNone/>
              <a:defRPr sz="1600" b="1"/>
            </a:lvl4pPr>
            <a:lvl5pPr marL="2286000" lvl="4" indent="-228600" algn="l">
              <a:spcBef>
                <a:spcPts val="375"/>
              </a:spcBef>
              <a:spcAft>
                <a:spcPts val="0"/>
              </a:spcAft>
              <a:buSzPts val="1600"/>
              <a:buFont typeface="Libre Baskerville"/>
              <a:buNone/>
              <a:defRPr sz="1600" b="1"/>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67" name="Google Shape;67;p25"/>
          <p:cNvSpPr txBox="1">
            <a:spLocks noGrp="1"/>
          </p:cNvSpPr>
          <p:nvPr>
            <p:ph type="body" idx="3"/>
          </p:nvPr>
        </p:nvSpPr>
        <p:spPr>
          <a:xfrm>
            <a:off x="914400" y="2247900"/>
            <a:ext cx="3733800" cy="38862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68" name="Google Shape;68;p25"/>
          <p:cNvSpPr txBox="1">
            <a:spLocks noGrp="1"/>
          </p:cNvSpPr>
          <p:nvPr>
            <p:ph type="body" idx="4"/>
          </p:nvPr>
        </p:nvSpPr>
        <p:spPr>
          <a:xfrm>
            <a:off x="4953000" y="2247900"/>
            <a:ext cx="3733800" cy="38862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69" name="Google Shape;69;p25"/>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body" idx="1"/>
          </p:nvPr>
        </p:nvSpPr>
        <p:spPr>
          <a:xfrm>
            <a:off x="914400" y="1447800"/>
            <a:ext cx="3749040" cy="45720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75" name="Google Shape;75;p26"/>
          <p:cNvSpPr txBox="1">
            <a:spLocks noGrp="1"/>
          </p:cNvSpPr>
          <p:nvPr>
            <p:ph type="body" idx="2"/>
          </p:nvPr>
        </p:nvSpPr>
        <p:spPr>
          <a:xfrm>
            <a:off x="4933950" y="1447800"/>
            <a:ext cx="3749040" cy="4572000"/>
          </a:xfrm>
          <a:prstGeom prst="rect">
            <a:avLst/>
          </a:prstGeom>
          <a:noFill/>
          <a:ln>
            <a:noFill/>
          </a:ln>
        </p:spPr>
        <p:txBody>
          <a:bodyPr spcFirstLastPara="1" wrap="square" lIns="91425" tIns="45700" rIns="91425" bIns="45700" anchor="t" anchorCtr="0">
            <a:noAutofit/>
          </a:bodyPr>
          <a:lstStyle>
            <a:lvl1pPr marL="457200" lvl="0" indent="-325755" algn="l">
              <a:spcBef>
                <a:spcPts val="575"/>
              </a:spcBef>
              <a:spcAft>
                <a:spcPts val="0"/>
              </a:spcAft>
              <a:buSzPts val="1530"/>
              <a:buChar char="⚫"/>
              <a:defRPr/>
            </a:lvl1pPr>
            <a:lvl2pPr marL="914400" lvl="1" indent="-325755" algn="l">
              <a:spcBef>
                <a:spcPts val="375"/>
              </a:spcBef>
              <a:spcAft>
                <a:spcPts val="0"/>
              </a:spcAft>
              <a:buSzPts val="1530"/>
              <a:buChar char="⚫"/>
              <a:defRPr/>
            </a:lvl2pPr>
            <a:lvl3pPr marL="1371600" lvl="2" indent="-325755" algn="l">
              <a:spcBef>
                <a:spcPts val="375"/>
              </a:spcBef>
              <a:spcAft>
                <a:spcPts val="0"/>
              </a:spcAft>
              <a:buSzPts val="1530"/>
              <a:buChar char="⚫"/>
              <a:defRPr/>
            </a:lvl3pPr>
            <a:lvl4pPr marL="1828800" lvl="3" indent="-320039" algn="l">
              <a:spcBef>
                <a:spcPts val="375"/>
              </a:spcBef>
              <a:spcAft>
                <a:spcPts val="0"/>
              </a:spcAft>
              <a:buSzPts val="1440"/>
              <a:buChar char="⚫"/>
              <a:defRPr/>
            </a:lvl4pPr>
            <a:lvl5pPr marL="2286000" lvl="4" indent="-342900" algn="l">
              <a:spcBef>
                <a:spcPts val="375"/>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76" name="Google Shape;76;p26"/>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722313" y="952500"/>
            <a:ext cx="7772400" cy="1362075"/>
          </a:xfrm>
          <a:prstGeom prst="rect">
            <a:avLst/>
          </a:prstGeom>
          <a:noFill/>
          <a:ln>
            <a:noFill/>
          </a:ln>
        </p:spPr>
        <p:txBody>
          <a:bodyPr spcFirstLastPara="1" wrap="square" lIns="91425" tIns="45700" rIns="91425" bIns="91425" anchor="b" anchorCtr="0">
            <a:noAutofit/>
          </a:bodyPr>
          <a:lstStyle>
            <a:lvl1pPr lvl="0" algn="l">
              <a:spcBef>
                <a:spcPts val="0"/>
              </a:spcBef>
              <a:spcAft>
                <a:spcPts val="0"/>
              </a:spcAft>
              <a:buClr>
                <a:schemeClr val="dk2"/>
              </a:buClr>
              <a:buSzPts val="4000"/>
              <a:buFont typeface="Libre Franklin"/>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722313" y="2547938"/>
            <a:ext cx="7772400" cy="1338262"/>
          </a:xfrm>
          <a:prstGeom prst="rect">
            <a:avLst/>
          </a:prstGeom>
          <a:noFill/>
          <a:ln>
            <a:noFill/>
          </a:ln>
        </p:spPr>
        <p:txBody>
          <a:bodyPr spcFirstLastPara="1" wrap="square" lIns="91425" tIns="45700" rIns="91425" bIns="45700" anchor="t" anchorCtr="0">
            <a:noAutofit/>
          </a:bodyPr>
          <a:lstStyle>
            <a:lvl1pPr marL="457200" lvl="0" indent="-228600" algn="l">
              <a:spcBef>
                <a:spcPts val="575"/>
              </a:spcBef>
              <a:spcAft>
                <a:spcPts val="0"/>
              </a:spcAft>
              <a:buSzPts val="2040"/>
              <a:buNone/>
              <a:defRPr sz="2400">
                <a:solidFill>
                  <a:srgbClr val="888888"/>
                </a:solidFill>
              </a:defRPr>
            </a:lvl1pPr>
            <a:lvl2pPr marL="914400" lvl="1" indent="-228600" algn="l">
              <a:spcBef>
                <a:spcPts val="375"/>
              </a:spcBef>
              <a:spcAft>
                <a:spcPts val="0"/>
              </a:spcAft>
              <a:buSzPts val="1530"/>
              <a:buNone/>
              <a:defRPr sz="1800">
                <a:solidFill>
                  <a:srgbClr val="888888"/>
                </a:solidFill>
              </a:defRPr>
            </a:lvl2pPr>
            <a:lvl3pPr marL="1371600" lvl="2" indent="-228600" algn="l">
              <a:spcBef>
                <a:spcPts val="375"/>
              </a:spcBef>
              <a:spcAft>
                <a:spcPts val="0"/>
              </a:spcAft>
              <a:buSzPts val="1360"/>
              <a:buNone/>
              <a:defRPr sz="1600">
                <a:solidFill>
                  <a:srgbClr val="888888"/>
                </a:solidFill>
              </a:defRPr>
            </a:lvl3pPr>
            <a:lvl4pPr marL="1828800" lvl="3" indent="-228600" algn="l">
              <a:spcBef>
                <a:spcPts val="375"/>
              </a:spcBef>
              <a:spcAft>
                <a:spcPts val="0"/>
              </a:spcAft>
              <a:buSzPts val="1120"/>
              <a:buNone/>
              <a:defRPr sz="1400">
                <a:solidFill>
                  <a:srgbClr val="888888"/>
                </a:solidFill>
              </a:defRPr>
            </a:lvl4pPr>
            <a:lvl5pPr marL="2286000" lvl="4" indent="-228600" algn="l">
              <a:spcBef>
                <a:spcPts val="375"/>
              </a:spcBef>
              <a:spcAft>
                <a:spcPts val="0"/>
              </a:spcAft>
              <a:buSzPts val="1400"/>
              <a:buFont typeface="Libre Baskerville"/>
              <a:buNone/>
              <a:defRPr sz="1400">
                <a:solidFill>
                  <a:srgbClr val="888888"/>
                </a:solidFill>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95" name="Google Shape;95;p28"/>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ftr" idx="11"/>
          </p:nvPr>
        </p:nvSpPr>
        <p:spPr>
          <a:xfrm>
            <a:off x="800100" y="6172200"/>
            <a:ext cx="40005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a:spLocks noGrp="1"/>
          </p:cNvSpPr>
          <p:nvPr>
            <p:ph type="sldNum" idx="12"/>
          </p:nvPr>
        </p:nvSpPr>
        <p:spPr>
          <a:xfrm>
            <a:off x="146050" y="6208712"/>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7"/>
          <p:cNvSpPr/>
          <p:nvPr/>
        </p:nvSpPr>
        <p:spPr>
          <a:xfrm>
            <a:off x="63500" y="69850"/>
            <a:ext cx="9013825" cy="6692900"/>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7"/>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17"/>
          <p:cNvSpPr/>
          <p:nvPr/>
        </p:nvSpPr>
        <p:spPr>
          <a:xfrm>
            <a:off x="65087" y="69850"/>
            <a:ext cx="9013825" cy="6691312"/>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17"/>
          <p:cNvSpPr txBox="1"/>
          <p:nvPr/>
        </p:nvSpPr>
        <p:spPr>
          <a:xfrm>
            <a:off x="63500" y="1449387"/>
            <a:ext cx="9020175" cy="15271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17"/>
          <p:cNvSpPr txBox="1"/>
          <p:nvPr/>
        </p:nvSpPr>
        <p:spPr>
          <a:xfrm>
            <a:off x="63500" y="1397000"/>
            <a:ext cx="9020175" cy="120650"/>
          </a:xfrm>
          <a:prstGeom prst="rect">
            <a:avLst/>
          </a:prstGeom>
          <a:solidFill>
            <a:srgbClr val="F6CEA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17"/>
          <p:cNvSpPr txBox="1"/>
          <p:nvPr/>
        </p:nvSpPr>
        <p:spPr>
          <a:xfrm>
            <a:off x="63500" y="2976562"/>
            <a:ext cx="9020175" cy="111125"/>
          </a:xfrm>
          <a:prstGeom prst="rect">
            <a:avLst/>
          </a:prstGeom>
          <a:solidFill>
            <a:srgbClr val="A195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17"/>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marR="0" lvl="0"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2pPr>
            <a:lvl3pPr marR="0" lvl="2"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3pPr>
            <a:lvl4pPr marR="0" lvl="3"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4pPr>
            <a:lvl5pPr marR="0" lvl="4"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5pPr>
            <a:lvl6pPr marR="0" lvl="5"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6pPr>
            <a:lvl7pPr marR="0" lvl="6"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7pPr>
            <a:lvl8pPr marR="0" lvl="7"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8pPr>
            <a:lvl9pPr marR="0" lvl="8"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9pPr>
          </a:lstStyle>
          <a:p>
            <a:endParaRPr/>
          </a:p>
        </p:txBody>
      </p:sp>
      <p:sp>
        <p:nvSpPr>
          <p:cNvPr id="18" name="Google Shape;18;p17"/>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marR="0" lvl="0" indent="-368935" algn="l" rtl="0">
              <a:spcBef>
                <a:spcPts val="575"/>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5"/>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5"/>
              </a:spcBef>
              <a:spcAft>
                <a:spcPts val="0"/>
              </a:spcAft>
              <a:buClr>
                <a:srgbClr val="F6CEAD"/>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5"/>
              </a:spcBef>
              <a:spcAft>
                <a:spcPts val="0"/>
              </a:spcAft>
              <a:buClr>
                <a:srgbClr val="B58B80"/>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5"/>
              </a:spcBef>
              <a:spcAft>
                <a:spcPts val="0"/>
              </a:spcAft>
              <a:buClr>
                <a:srgbClr val="B58B80"/>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F6CDAB"/>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FB6B0"/>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9" name="Google Shape;19;p17"/>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17"/>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17"/>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8"/>
        <p:cNvGrpSpPr/>
        <p:nvPr/>
      </p:nvGrpSpPr>
      <p:grpSpPr>
        <a:xfrm>
          <a:off x="0" y="0"/>
          <a:ext cx="0" cy="0"/>
          <a:chOff x="0" y="0"/>
          <a:chExt cx="0" cy="0"/>
        </a:xfrm>
      </p:grpSpPr>
      <p:sp>
        <p:nvSpPr>
          <p:cNvPr id="29" name="Google Shape;29;p19"/>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 name="Google Shape;30;p19"/>
          <p:cNvSpPr/>
          <p:nvPr/>
        </p:nvSpPr>
        <p:spPr>
          <a:xfrm>
            <a:off x="63500" y="69850"/>
            <a:ext cx="9013825" cy="6692900"/>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 name="Google Shape;31;p19"/>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marR="0" lvl="0"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2pPr>
            <a:lvl3pPr marR="0" lvl="2"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3pPr>
            <a:lvl4pPr marR="0" lvl="3"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4pPr>
            <a:lvl5pPr marR="0" lvl="4"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5pPr>
            <a:lvl6pPr marR="0" lvl="5"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6pPr>
            <a:lvl7pPr marR="0" lvl="6"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7pPr>
            <a:lvl8pPr marR="0" lvl="7"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8pPr>
            <a:lvl9pPr marR="0" lvl="8"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9pPr>
          </a:lstStyle>
          <a:p>
            <a:endParaRPr/>
          </a:p>
        </p:txBody>
      </p:sp>
      <p:sp>
        <p:nvSpPr>
          <p:cNvPr id="32" name="Google Shape;32;p19"/>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marR="0" lvl="0" indent="-368935" algn="l" rtl="0">
              <a:spcBef>
                <a:spcPts val="575"/>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5"/>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5"/>
              </a:spcBef>
              <a:spcAft>
                <a:spcPts val="0"/>
              </a:spcAft>
              <a:buClr>
                <a:srgbClr val="F6CEAD"/>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5"/>
              </a:spcBef>
              <a:spcAft>
                <a:spcPts val="0"/>
              </a:spcAft>
              <a:buClr>
                <a:srgbClr val="B58B80"/>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5"/>
              </a:spcBef>
              <a:spcAft>
                <a:spcPts val="0"/>
              </a:spcAft>
              <a:buClr>
                <a:srgbClr val="B58B80"/>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F6CDAB"/>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FB6B0"/>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3" name="Google Shape;33;p19"/>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19"/>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19"/>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79"/>
        <p:cNvGrpSpPr/>
        <p:nvPr/>
      </p:nvGrpSpPr>
      <p:grpSpPr>
        <a:xfrm>
          <a:off x="0" y="0"/>
          <a:ext cx="0" cy="0"/>
          <a:chOff x="0" y="0"/>
          <a:chExt cx="0" cy="0"/>
        </a:xfrm>
      </p:grpSpPr>
      <p:sp>
        <p:nvSpPr>
          <p:cNvPr id="80" name="Google Shape;80;p27"/>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1" name="Google Shape;81;p27"/>
          <p:cNvSpPr/>
          <p:nvPr/>
        </p:nvSpPr>
        <p:spPr>
          <a:xfrm>
            <a:off x="63500" y="69850"/>
            <a:ext cx="9013825" cy="6692900"/>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2" name="Google Shape;82;p27"/>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3" name="Google Shape;83;p27"/>
          <p:cNvSpPr/>
          <p:nvPr/>
        </p:nvSpPr>
        <p:spPr>
          <a:xfrm>
            <a:off x="65313" y="69755"/>
            <a:ext cx="9013372" cy="6692201"/>
          </a:xfrm>
          <a:prstGeom prst="roundRect">
            <a:avLst>
              <a:gd name="adj" fmla="val 4929"/>
            </a:avLst>
          </a:prstGeom>
          <a:solidFill>
            <a:srgbClr val="CCFFFF"/>
          </a:soli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84" name="Google Shape;84;p27"/>
          <p:cNvSpPr txBox="1"/>
          <p:nvPr/>
        </p:nvSpPr>
        <p:spPr>
          <a:xfrm rot="10800000" flipH="1">
            <a:off x="69850" y="2376487"/>
            <a:ext cx="9013825" cy="92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5" name="Google Shape;85;p27"/>
          <p:cNvSpPr txBox="1"/>
          <p:nvPr/>
        </p:nvSpPr>
        <p:spPr>
          <a:xfrm>
            <a:off x="69850" y="2341562"/>
            <a:ext cx="9013825" cy="46037"/>
          </a:xfrm>
          <a:prstGeom prst="rect">
            <a:avLst/>
          </a:prstGeom>
          <a:solidFill>
            <a:srgbClr val="F6CEA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6" name="Google Shape;86;p27"/>
          <p:cNvSpPr txBox="1"/>
          <p:nvPr/>
        </p:nvSpPr>
        <p:spPr>
          <a:xfrm>
            <a:off x="68262" y="2468562"/>
            <a:ext cx="9015412" cy="46037"/>
          </a:xfrm>
          <a:prstGeom prst="rect">
            <a:avLst/>
          </a:prstGeom>
          <a:solidFill>
            <a:srgbClr val="A195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7" name="Google Shape;87;p27"/>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marR="0" lvl="0"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2pPr>
            <a:lvl3pPr marR="0" lvl="2"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3pPr>
            <a:lvl4pPr marR="0" lvl="3"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4pPr>
            <a:lvl5pPr marR="0" lvl="4"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5pPr>
            <a:lvl6pPr marR="0" lvl="5"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6pPr>
            <a:lvl7pPr marR="0" lvl="6"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7pPr>
            <a:lvl8pPr marR="0" lvl="7"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8pPr>
            <a:lvl9pPr marR="0" lvl="8"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9pPr>
          </a:lstStyle>
          <a:p>
            <a:endParaRPr/>
          </a:p>
        </p:txBody>
      </p:sp>
      <p:sp>
        <p:nvSpPr>
          <p:cNvPr id="88" name="Google Shape;88;p27"/>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marR="0" lvl="0" indent="-368935" algn="l" rtl="0">
              <a:spcBef>
                <a:spcPts val="575"/>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5"/>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5"/>
              </a:spcBef>
              <a:spcAft>
                <a:spcPts val="0"/>
              </a:spcAft>
              <a:buClr>
                <a:srgbClr val="F6CEAD"/>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5"/>
              </a:spcBef>
              <a:spcAft>
                <a:spcPts val="0"/>
              </a:spcAft>
              <a:buClr>
                <a:srgbClr val="B58B80"/>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5"/>
              </a:spcBef>
              <a:spcAft>
                <a:spcPts val="0"/>
              </a:spcAft>
              <a:buClr>
                <a:srgbClr val="B58B80"/>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F6CDAB"/>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FB6B0"/>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9" name="Google Shape;89;p27"/>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Google Shape;90;p27"/>
          <p:cNvSpPr txBox="1">
            <a:spLocks noGrp="1"/>
          </p:cNvSpPr>
          <p:nvPr>
            <p:ph type="ftr" idx="11"/>
          </p:nvPr>
        </p:nvSpPr>
        <p:spPr>
          <a:xfrm>
            <a:off x="800100" y="6172200"/>
            <a:ext cx="40005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27"/>
          <p:cNvSpPr>
            <a:spLocks noGrp="1"/>
          </p:cNvSpPr>
          <p:nvPr>
            <p:ph type="sldNum" idx="12"/>
          </p:nvPr>
        </p:nvSpPr>
        <p:spPr>
          <a:xfrm>
            <a:off x="146050" y="6208712"/>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98"/>
        <p:cNvGrpSpPr/>
        <p:nvPr/>
      </p:nvGrpSpPr>
      <p:grpSpPr>
        <a:xfrm>
          <a:off x="0" y="0"/>
          <a:ext cx="0" cy="0"/>
          <a:chOff x="0" y="0"/>
          <a:chExt cx="0" cy="0"/>
        </a:xfrm>
      </p:grpSpPr>
      <p:sp>
        <p:nvSpPr>
          <p:cNvPr id="99" name="Google Shape;99;p29"/>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 name="Google Shape;100;p29"/>
          <p:cNvSpPr/>
          <p:nvPr/>
        </p:nvSpPr>
        <p:spPr>
          <a:xfrm>
            <a:off x="63500" y="69850"/>
            <a:ext cx="9013825" cy="6692900"/>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 name="Google Shape;101;p29"/>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 name="Google Shape;102;p29"/>
          <p:cNvSpPr/>
          <p:nvPr/>
        </p:nvSpPr>
        <p:spPr>
          <a:xfrm>
            <a:off x="63500" y="69850"/>
            <a:ext cx="9013825" cy="6692900"/>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3" name="Google Shape;103;p29"/>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marR="0" lvl="0"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2pPr>
            <a:lvl3pPr marR="0" lvl="2"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3pPr>
            <a:lvl4pPr marR="0" lvl="3"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4pPr>
            <a:lvl5pPr marR="0" lvl="4"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5pPr>
            <a:lvl6pPr marR="0" lvl="5"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6pPr>
            <a:lvl7pPr marR="0" lvl="6"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7pPr>
            <a:lvl8pPr marR="0" lvl="7"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8pPr>
            <a:lvl9pPr marR="0" lvl="8"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9pPr>
          </a:lstStyle>
          <a:p>
            <a:endParaRPr/>
          </a:p>
        </p:txBody>
      </p:sp>
      <p:sp>
        <p:nvSpPr>
          <p:cNvPr id="104" name="Google Shape;104;p29"/>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marR="0" lvl="0" indent="-368935" algn="l" rtl="0">
              <a:spcBef>
                <a:spcPts val="575"/>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5"/>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5"/>
              </a:spcBef>
              <a:spcAft>
                <a:spcPts val="0"/>
              </a:spcAft>
              <a:buClr>
                <a:srgbClr val="F6CEAD"/>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5"/>
              </a:spcBef>
              <a:spcAft>
                <a:spcPts val="0"/>
              </a:spcAft>
              <a:buClr>
                <a:srgbClr val="B58B80"/>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5"/>
              </a:spcBef>
              <a:spcAft>
                <a:spcPts val="0"/>
              </a:spcAft>
              <a:buClr>
                <a:srgbClr val="B58B80"/>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F6CDAB"/>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FB6B0"/>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05" name="Google Shape;105;p29"/>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29"/>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29"/>
          <p:cNvSpPr>
            <a:spLocks noGrp="1"/>
          </p:cNvSpPr>
          <p:nvPr>
            <p:ph type="sldNum" idx="12"/>
          </p:nvPr>
        </p:nvSpPr>
        <p:spPr>
          <a:xfrm>
            <a:off x="146050"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115"/>
        <p:cNvGrpSpPr/>
        <p:nvPr/>
      </p:nvGrpSpPr>
      <p:grpSpPr>
        <a:xfrm>
          <a:off x="0" y="0"/>
          <a:ext cx="0" cy="0"/>
          <a:chOff x="0" y="0"/>
          <a:chExt cx="0" cy="0"/>
        </a:xfrm>
      </p:grpSpPr>
      <p:sp>
        <p:nvSpPr>
          <p:cNvPr id="116" name="Google Shape;116;p31"/>
          <p:cNvSpPr txBox="1"/>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7" name="Google Shape;117;p31"/>
          <p:cNvSpPr/>
          <p:nvPr/>
        </p:nvSpPr>
        <p:spPr>
          <a:xfrm>
            <a:off x="63500" y="69850"/>
            <a:ext cx="9013825" cy="6692900"/>
          </a:xfrm>
          <a:prstGeom prst="roundRect">
            <a:avLst>
              <a:gd name="adj" fmla="val 1065"/>
            </a:avLst>
          </a:prstGeom>
          <a:solidFill>
            <a:srgbClr val="CCFFFF"/>
          </a:solidFill>
          <a:ln w="9525"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8" name="Google Shape;118;p31"/>
          <p:cNvSpPr txBox="1"/>
          <p:nvPr/>
        </p:nvSpPr>
        <p:spPr>
          <a:xfrm rot="10800000" flipH="1">
            <a:off x="68262" y="4683125"/>
            <a:ext cx="9007475" cy="92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Google Shape;119;p31"/>
          <p:cNvSpPr txBox="1"/>
          <p:nvPr/>
        </p:nvSpPr>
        <p:spPr>
          <a:xfrm>
            <a:off x="68262" y="4649787"/>
            <a:ext cx="9007475" cy="46037"/>
          </a:xfrm>
          <a:prstGeom prst="rect">
            <a:avLst/>
          </a:prstGeom>
          <a:solidFill>
            <a:srgbClr val="F6CEA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 name="Google Shape;120;p31"/>
          <p:cNvSpPr txBox="1"/>
          <p:nvPr/>
        </p:nvSpPr>
        <p:spPr>
          <a:xfrm>
            <a:off x="68262" y="4773612"/>
            <a:ext cx="9007475" cy="47625"/>
          </a:xfrm>
          <a:prstGeom prst="rect">
            <a:avLst/>
          </a:prstGeom>
          <a:solidFill>
            <a:srgbClr val="A195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Google Shape;121;p31"/>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lvl1pPr marR="0" lvl="0"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2pPr>
            <a:lvl3pPr marR="0" lvl="2"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3pPr>
            <a:lvl4pPr marR="0" lvl="3"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4pPr>
            <a:lvl5pPr marR="0" lvl="4"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5pPr>
            <a:lvl6pPr marR="0" lvl="5"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6pPr>
            <a:lvl7pPr marR="0" lvl="6"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7pPr>
            <a:lvl8pPr marR="0" lvl="7"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8pPr>
            <a:lvl9pPr marR="0" lvl="8" algn="l" rtl="0">
              <a:spcBef>
                <a:spcPts val="0"/>
              </a:spcBef>
              <a:spcAft>
                <a:spcPts val="0"/>
              </a:spcAft>
              <a:buSzPts val="1400"/>
              <a:buNone/>
              <a:defRPr sz="4000" b="0" i="0" u="none" strike="noStrike" cap="none">
                <a:solidFill>
                  <a:schemeClr val="dk2"/>
                </a:solidFill>
                <a:latin typeface="Libre Franklin"/>
                <a:ea typeface="Libre Franklin"/>
                <a:cs typeface="Libre Franklin"/>
                <a:sym typeface="Libre Franklin"/>
              </a:defRPr>
            </a:lvl9pPr>
          </a:lstStyle>
          <a:p>
            <a:endParaRPr/>
          </a:p>
        </p:txBody>
      </p:sp>
      <p:sp>
        <p:nvSpPr>
          <p:cNvPr id="122" name="Google Shape;122;p31"/>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lvl1pPr marL="457200" marR="0" lvl="0" indent="-368935" algn="l" rtl="0">
              <a:spcBef>
                <a:spcPts val="575"/>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5"/>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5"/>
              </a:spcBef>
              <a:spcAft>
                <a:spcPts val="0"/>
              </a:spcAft>
              <a:buClr>
                <a:srgbClr val="F6CEAD"/>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5"/>
              </a:spcBef>
              <a:spcAft>
                <a:spcPts val="0"/>
              </a:spcAft>
              <a:buClr>
                <a:srgbClr val="B58B80"/>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5"/>
              </a:spcBef>
              <a:spcAft>
                <a:spcPts val="0"/>
              </a:spcAft>
              <a:buClr>
                <a:srgbClr val="B58B80"/>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F6CDAB"/>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FB6B0"/>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3" name="Google Shape;123;p31"/>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Google Shape;124;p31"/>
          <p:cNvSpPr txBox="1">
            <a:spLocks noGrp="1"/>
          </p:cNvSpPr>
          <p:nvPr>
            <p:ph type="ftr" idx="11"/>
          </p:nvPr>
        </p:nvSpPr>
        <p:spPr>
          <a:xfrm>
            <a:off x="914400" y="6172200"/>
            <a:ext cx="38862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31"/>
          <p:cNvSpPr>
            <a:spLocks noGrp="1"/>
          </p:cNvSpPr>
          <p:nvPr>
            <p:ph type="sldNum" idx="12"/>
          </p:nvPr>
        </p:nvSpPr>
        <p:spPr>
          <a:xfrm>
            <a:off x="146050" y="6208712"/>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FFFFFF"/>
              </a:buClr>
              <a:buSzPts val="1400"/>
              <a:buFont typeface="Libre Franklin"/>
              <a:buNone/>
              <a:defRPr sz="1400" b="0" i="0" u="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
          <p:cNvSpPr txBox="1">
            <a:spLocks noGrp="1"/>
          </p:cNvSpPr>
          <p:nvPr>
            <p:ph type="subTitle" idx="1"/>
          </p:nvPr>
        </p:nvSpPr>
        <p:spPr>
          <a:xfrm>
            <a:off x="0" y="3956050"/>
            <a:ext cx="9067800" cy="12192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530"/>
              <a:buNone/>
            </a:pPr>
            <a:endParaRPr sz="1800" b="0" i="0" u="none" dirty="0">
              <a:solidFill>
                <a:schemeClr val="dk2"/>
              </a:solidFill>
              <a:latin typeface="Libre Baskerville"/>
              <a:ea typeface="Libre Baskerville"/>
              <a:cs typeface="Libre Baskerville"/>
              <a:sym typeface="Libre Baskerville"/>
            </a:endParaRPr>
          </a:p>
          <a:p>
            <a:pPr marL="0" lvl="0" indent="0" algn="ctr" rtl="0">
              <a:lnSpc>
                <a:spcPct val="80000"/>
              </a:lnSpc>
              <a:spcBef>
                <a:spcPts val="500"/>
              </a:spcBef>
              <a:spcAft>
                <a:spcPts val="0"/>
              </a:spcAft>
              <a:buSzPts val="2125"/>
              <a:buNone/>
            </a:pPr>
            <a:r>
              <a:rPr lang="en-US" sz="2500" b="0" i="0" u="none" dirty="0">
                <a:solidFill>
                  <a:schemeClr val="dk2"/>
                </a:solidFill>
                <a:latin typeface="Libre Baskerville"/>
                <a:ea typeface="Libre Baskerville"/>
                <a:cs typeface="Libre Baskerville"/>
                <a:sym typeface="Libre Baskerville"/>
              </a:rPr>
              <a:t>		</a:t>
            </a:r>
            <a:endParaRPr sz="3600" b="0" i="0" u="none" dirty="0">
              <a:solidFill>
                <a:schemeClr val="dk2"/>
              </a:solidFill>
              <a:latin typeface="Libre Baskerville"/>
              <a:ea typeface="Libre Baskerville"/>
              <a:cs typeface="Libre Baskerville"/>
              <a:sym typeface="Libre Baskerville"/>
            </a:endParaRPr>
          </a:p>
          <a:p>
            <a:pPr marL="0" lvl="0" indent="0" algn="ctr" rtl="0">
              <a:lnSpc>
                <a:spcPct val="80000"/>
              </a:lnSpc>
              <a:spcBef>
                <a:spcPts val="500"/>
              </a:spcBef>
              <a:spcAft>
                <a:spcPts val="0"/>
              </a:spcAft>
              <a:buSzPts val="3060"/>
              <a:buNone/>
            </a:pPr>
            <a:r>
              <a:rPr lang="en-US" sz="3600" b="1" dirty="0" smtClean="0"/>
              <a:t>Norman </a:t>
            </a:r>
            <a:r>
              <a:rPr lang="en-US" sz="3600" b="1" dirty="0"/>
              <a:t>Park </a:t>
            </a:r>
            <a:r>
              <a:rPr lang="en-US" sz="3600" b="1" dirty="0" smtClean="0"/>
              <a:t>Elementary</a:t>
            </a:r>
            <a:endParaRPr dirty="0"/>
          </a:p>
        </p:txBody>
      </p:sp>
      <p:sp>
        <p:nvSpPr>
          <p:cNvPr id="139" name="Google Shape;139;p1"/>
          <p:cNvSpPr txBox="1">
            <a:spLocks noGrp="1"/>
          </p:cNvSpPr>
          <p:nvPr>
            <p:ph type="ctrTitle"/>
          </p:nvPr>
        </p:nvSpPr>
        <p:spPr>
          <a:xfrm>
            <a:off x="457200" y="1600200"/>
            <a:ext cx="8153400" cy="1198562"/>
          </a:xfrm>
          <a:prstGeom prst="rect">
            <a:avLst/>
          </a:prstGeom>
          <a:noFill/>
          <a:ln>
            <a:noFill/>
          </a:ln>
        </p:spPr>
        <p:txBody>
          <a:bodyPr spcFirstLastPara="1" wrap="square" lIns="91425" tIns="45700" rIns="91425" bIns="91425" anchor="ctr" anchorCtr="0">
            <a:normAutofit fontScale="90000"/>
          </a:bodyPr>
          <a:lstStyle/>
          <a:p>
            <a:pPr marL="0" lvl="0" indent="0" algn="ctr" rtl="0">
              <a:lnSpc>
                <a:spcPct val="100000"/>
              </a:lnSpc>
              <a:spcBef>
                <a:spcPts val="0"/>
              </a:spcBef>
              <a:spcAft>
                <a:spcPts val="0"/>
              </a:spcAft>
              <a:buClr>
                <a:schemeClr val="dk1"/>
              </a:buClr>
              <a:buSzPts val="4000"/>
              <a:buFont typeface="Libre Franklin"/>
              <a:buNone/>
            </a:pPr>
            <a:r>
              <a:rPr lang="en-US" sz="4000" b="0" i="0" u="none" dirty="0">
                <a:solidFill>
                  <a:schemeClr val="dk1"/>
                </a:solidFill>
                <a:latin typeface="Libre Franklin"/>
                <a:ea typeface="Libre Franklin"/>
                <a:cs typeface="Libre Franklin"/>
                <a:sym typeface="Libre Franklin"/>
              </a:rPr>
              <a:t>Title I Annual Parent Meeting</a:t>
            </a:r>
            <a:r>
              <a:rPr lang="en-US" sz="3600" b="0" i="0" u="none" dirty="0">
                <a:solidFill>
                  <a:schemeClr val="dk1"/>
                </a:solidFill>
                <a:latin typeface="Libre Franklin"/>
                <a:ea typeface="Libre Franklin"/>
                <a:cs typeface="Libre Franklin"/>
                <a:sym typeface="Libre Franklin"/>
              </a:rPr>
              <a:t/>
            </a:r>
            <a:br>
              <a:rPr lang="en-US" sz="3600" b="0" i="0" u="none" dirty="0">
                <a:solidFill>
                  <a:schemeClr val="dk1"/>
                </a:solidFill>
                <a:latin typeface="Libre Franklin"/>
                <a:ea typeface="Libre Franklin"/>
                <a:cs typeface="Libre Franklin"/>
                <a:sym typeface="Libre Franklin"/>
              </a:rPr>
            </a:br>
            <a:r>
              <a:rPr lang="en-US" sz="3600" b="0" i="0" u="none" dirty="0">
                <a:solidFill>
                  <a:schemeClr val="dk1"/>
                </a:solidFill>
                <a:latin typeface="Libre Franklin"/>
                <a:ea typeface="Libre Franklin"/>
                <a:cs typeface="Libre Franklin"/>
                <a:sym typeface="Libre Franklin"/>
              </a:rPr>
              <a:t>2020-2021</a:t>
            </a:r>
            <a:endParaRPr dirty="0"/>
          </a:p>
        </p:txBody>
      </p:sp>
      <p:pic>
        <p:nvPicPr>
          <p:cNvPr id="140" name="Google Shape;140;p1"/>
          <p:cNvPicPr preferRelativeResize="0"/>
          <p:nvPr/>
        </p:nvPicPr>
        <p:blipFill rotWithShape="1">
          <a:blip r:embed="rId3">
            <a:alphaModFix/>
          </a:blip>
          <a:srcRect/>
          <a:stretch/>
        </p:blipFill>
        <p:spPr>
          <a:xfrm>
            <a:off x="3505200" y="304800"/>
            <a:ext cx="2720975" cy="10747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533400" y="253999"/>
            <a:ext cx="8001000" cy="1346199"/>
          </a:xfrm>
          <a:prstGeom prst="rect">
            <a:avLst/>
          </a:prstGeom>
          <a:noFill/>
          <a:ln>
            <a:noFill/>
          </a:ln>
        </p:spPr>
        <p:txBody>
          <a:bodyPr spcFirstLastPara="1" wrap="square" lIns="91425" tIns="45700" rIns="91425" bIns="91425" anchor="b" anchorCtr="0">
            <a:noAutofit/>
          </a:bodyPr>
          <a:lstStyle/>
          <a:p>
            <a:pPr marL="0" lvl="0" indent="0" algn="ctr" rtl="0">
              <a:lnSpc>
                <a:spcPct val="100000"/>
              </a:lnSpc>
              <a:spcBef>
                <a:spcPts val="0"/>
              </a:spcBef>
              <a:spcAft>
                <a:spcPts val="0"/>
              </a:spcAft>
              <a:buClr>
                <a:schemeClr val="dk2"/>
              </a:buClr>
              <a:buSzPts val="4000"/>
              <a:buFont typeface="Libre Franklin"/>
              <a:buNone/>
            </a:pPr>
            <a:r>
              <a:rPr lang="en-US" b="0" i="0" u="sng" dirty="0">
                <a:solidFill>
                  <a:schemeClr val="dk2"/>
                </a:solidFill>
                <a:sym typeface="Libre Franklin"/>
              </a:rPr>
              <a:t>Parent and </a:t>
            </a:r>
            <a:r>
              <a:rPr lang="en-US" b="0" i="0" u="sng" dirty="0" smtClean="0">
                <a:solidFill>
                  <a:schemeClr val="dk2"/>
                </a:solidFill>
                <a:sym typeface="Libre Franklin"/>
              </a:rPr>
              <a:t>Family Engagement</a:t>
            </a:r>
            <a:endParaRPr dirty="0"/>
          </a:p>
        </p:txBody>
      </p:sp>
      <p:sp>
        <p:nvSpPr>
          <p:cNvPr id="207" name="Google Shape;207;p10"/>
          <p:cNvSpPr txBox="1">
            <a:spLocks noGrp="1"/>
          </p:cNvSpPr>
          <p:nvPr>
            <p:ph type="body" idx="1"/>
          </p:nvPr>
        </p:nvSpPr>
        <p:spPr>
          <a:xfrm>
            <a:off x="304800" y="1600199"/>
            <a:ext cx="7915275" cy="4149969"/>
          </a:xfrm>
          <a:prstGeom prst="rect">
            <a:avLst/>
          </a:prstGeom>
          <a:noFill/>
          <a:ln>
            <a:noFill/>
          </a:ln>
        </p:spPr>
        <p:txBody>
          <a:bodyPr spcFirstLastPara="1" wrap="square" lIns="91425" tIns="45700" rIns="91425" bIns="45700" anchor="t" anchorCtr="0">
            <a:normAutofit lnSpcReduction="10000"/>
          </a:bodyPr>
          <a:lstStyle/>
          <a:p>
            <a:pPr marL="182562" marR="0" lvl="0" indent="-182562" algn="l" rtl="0">
              <a:lnSpc>
                <a:spcPct val="120000"/>
              </a:lnSpc>
              <a:spcBef>
                <a:spcPts val="0"/>
              </a:spcBef>
              <a:spcAft>
                <a:spcPts val="0"/>
              </a:spcAft>
              <a:buClr>
                <a:srgbClr val="7F7F7F"/>
              </a:buClr>
              <a:buSzPts val="2550"/>
              <a:buFont typeface="Noto Sans Symbols"/>
              <a:buChar char="❑"/>
            </a:pPr>
            <a:r>
              <a:rPr lang="en-US" sz="3000" b="0" i="0" u="none" dirty="0">
                <a:solidFill>
                  <a:schemeClr val="dk1"/>
                </a:solidFill>
                <a:latin typeface="Libre Baskerville"/>
                <a:ea typeface="Libre Baskerville"/>
                <a:cs typeface="Libre Baskerville"/>
                <a:sym typeface="Libre Baskerville"/>
              </a:rPr>
              <a:t>Parents are an important part of the Title I team and are partners with the school in helping all students achieve.</a:t>
            </a:r>
            <a:endParaRPr dirty="0"/>
          </a:p>
          <a:p>
            <a:pPr marL="182562" marR="0" lvl="0" indent="-182562" algn="l" rtl="0">
              <a:lnSpc>
                <a:spcPct val="80000"/>
              </a:lnSpc>
              <a:spcBef>
                <a:spcPts val="500"/>
              </a:spcBef>
              <a:spcAft>
                <a:spcPts val="0"/>
              </a:spcAft>
              <a:buClr>
                <a:schemeClr val="accent1"/>
              </a:buClr>
              <a:buSzPts val="2550"/>
              <a:buFont typeface="Noto Sans Symbols"/>
              <a:buNone/>
            </a:pPr>
            <a:endParaRPr sz="3000" b="0" i="0" u="none" dirty="0">
              <a:solidFill>
                <a:schemeClr val="dk1"/>
              </a:solidFill>
              <a:latin typeface="Libre Baskerville"/>
              <a:ea typeface="Libre Baskerville"/>
              <a:cs typeface="Libre Baskerville"/>
              <a:sym typeface="Libre Baskerville"/>
            </a:endParaRPr>
          </a:p>
          <a:p>
            <a:pPr marL="182562" indent="-182562">
              <a:lnSpc>
                <a:spcPct val="110000"/>
              </a:lnSpc>
              <a:spcBef>
                <a:spcPts val="500"/>
              </a:spcBef>
              <a:buClr>
                <a:srgbClr val="7F7F7F"/>
              </a:buClr>
              <a:buSzPts val="2550"/>
              <a:buFont typeface="Noto Sans Symbols"/>
              <a:buChar char="❑"/>
            </a:pPr>
            <a:r>
              <a:rPr lang="en-US" sz="3000" b="0" i="0" u="none" dirty="0">
                <a:solidFill>
                  <a:schemeClr val="dk1"/>
                </a:solidFill>
                <a:latin typeface="Libre Baskerville"/>
                <a:ea typeface="Libre Baskerville"/>
                <a:cs typeface="Libre Baskerville"/>
                <a:sym typeface="Libre Baskerville"/>
              </a:rPr>
              <a:t>As the parent of a child in a Title I school, you have the right to </a:t>
            </a:r>
            <a:r>
              <a:rPr lang="en-US" sz="3000" b="0" i="0" u="sng" dirty="0">
                <a:solidFill>
                  <a:schemeClr val="dk1"/>
                </a:solidFill>
                <a:latin typeface="Libre Baskerville"/>
                <a:ea typeface="Libre Baskerville"/>
                <a:cs typeface="Libre Baskerville"/>
                <a:sym typeface="Libre Baskerville"/>
              </a:rPr>
              <a:t>BE INVOLVED</a:t>
            </a:r>
            <a:r>
              <a:rPr lang="en-US" sz="3000" b="0" i="0" u="none" dirty="0">
                <a:solidFill>
                  <a:schemeClr val="dk1"/>
                </a:solidFill>
                <a:latin typeface="Libre Baskerville"/>
                <a:ea typeface="Libre Baskerville"/>
                <a:cs typeface="Libre Baskerville"/>
                <a:sym typeface="Libre Baskerville"/>
              </a:rPr>
              <a:t>!</a:t>
            </a:r>
            <a:endParaRPr dirty="0"/>
          </a:p>
          <a:p>
            <a:pPr marL="182562" marR="0" lvl="0" indent="-182562" algn="l" rtl="0">
              <a:lnSpc>
                <a:spcPct val="80000"/>
              </a:lnSpc>
              <a:spcBef>
                <a:spcPts val="500"/>
              </a:spcBef>
              <a:spcAft>
                <a:spcPts val="0"/>
              </a:spcAft>
              <a:buClr>
                <a:schemeClr val="accent1"/>
              </a:buClr>
              <a:buSzPts val="2550"/>
              <a:buFont typeface="Noto Sans Symbols"/>
              <a:buNone/>
            </a:pPr>
            <a:r>
              <a:rPr lang="en-US" sz="3000" b="0" i="0" u="none" dirty="0">
                <a:solidFill>
                  <a:schemeClr val="dk1"/>
                </a:solidFill>
                <a:latin typeface="Libre Baskerville"/>
                <a:ea typeface="Libre Baskerville"/>
                <a:cs typeface="Libre Baskerville"/>
                <a:sym typeface="Libre Baskerville"/>
              </a:rPr>
              <a:t> 	</a:t>
            </a:r>
            <a:endParaRPr dirty="0"/>
          </a:p>
          <a:p>
            <a:pPr marL="182562" marR="0" lvl="0" indent="-182562" algn="l" rtl="0">
              <a:lnSpc>
                <a:spcPct val="80000"/>
              </a:lnSpc>
              <a:spcBef>
                <a:spcPts val="500"/>
              </a:spcBef>
              <a:spcAft>
                <a:spcPts val="0"/>
              </a:spcAft>
              <a:buClr>
                <a:schemeClr val="accent1"/>
              </a:buClr>
              <a:buSzPts val="2040"/>
              <a:buFont typeface="Noto Sans Symbols"/>
              <a:buNone/>
            </a:pPr>
            <a:r>
              <a:rPr lang="en-US" sz="2400" b="0" i="0" u="none" dirty="0">
                <a:solidFill>
                  <a:schemeClr val="dk1"/>
                </a:solidFill>
                <a:latin typeface="Libre Baskerville"/>
                <a:ea typeface="Libre Baskerville"/>
                <a:cs typeface="Libre Baskerville"/>
                <a:sym typeface="Libre Baskerville"/>
              </a:rPr>
              <a:t>	</a:t>
            </a:r>
            <a:endParaRPr dirty="0"/>
          </a:p>
        </p:txBody>
      </p:sp>
      <p:pic>
        <p:nvPicPr>
          <p:cNvPr id="208" name="Google Shape;208;p10"/>
          <p:cNvPicPr preferRelativeResize="0"/>
          <p:nvPr/>
        </p:nvPicPr>
        <p:blipFill rotWithShape="1">
          <a:blip r:embed="rId3">
            <a:alphaModFix/>
          </a:blip>
          <a:srcRect/>
          <a:stretch/>
        </p:blipFill>
        <p:spPr>
          <a:xfrm>
            <a:off x="1740175" y="4953000"/>
            <a:ext cx="5003525" cy="1800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457200" y="304800"/>
            <a:ext cx="8458200" cy="914400"/>
          </a:xfrm>
          <a:prstGeom prst="rect">
            <a:avLst/>
          </a:prstGeom>
          <a:noFill/>
          <a:ln>
            <a:noFill/>
          </a:ln>
        </p:spPr>
        <p:txBody>
          <a:bodyPr spcFirstLastPara="1" wrap="square" lIns="91425" tIns="45700" rIns="91425" bIns="91425" anchor="b" anchorCtr="0">
            <a:noAutofit/>
          </a:bodyPr>
          <a:lstStyle/>
          <a:p>
            <a:pPr marL="0" lvl="0" indent="0" algn="ctr" rtl="0">
              <a:lnSpc>
                <a:spcPct val="100000"/>
              </a:lnSpc>
              <a:spcBef>
                <a:spcPts val="0"/>
              </a:spcBef>
              <a:spcAft>
                <a:spcPts val="0"/>
              </a:spcAft>
              <a:buClr>
                <a:schemeClr val="dk2"/>
              </a:buClr>
              <a:buSzPts val="4400"/>
              <a:buFont typeface="Libre Franklin"/>
              <a:buNone/>
            </a:pPr>
            <a:r>
              <a:rPr lang="en-US" sz="4400" b="0" i="0" u="sng">
                <a:solidFill>
                  <a:schemeClr val="dk2"/>
                </a:solidFill>
                <a:latin typeface="Libre Franklin"/>
                <a:ea typeface="Libre Franklin"/>
                <a:cs typeface="Libre Franklin"/>
                <a:sym typeface="Libre Franklin"/>
              </a:rPr>
              <a:t>Teacher Quality</a:t>
            </a:r>
            <a:endParaRPr/>
          </a:p>
        </p:txBody>
      </p:sp>
      <p:sp>
        <p:nvSpPr>
          <p:cNvPr id="215" name="Google Shape;215;p11"/>
          <p:cNvSpPr txBox="1">
            <a:spLocks noGrp="1"/>
          </p:cNvSpPr>
          <p:nvPr>
            <p:ph type="body" idx="1"/>
          </p:nvPr>
        </p:nvSpPr>
        <p:spPr>
          <a:xfrm>
            <a:off x="381000" y="1219200"/>
            <a:ext cx="8534400" cy="4114800"/>
          </a:xfrm>
          <a:prstGeom prst="rect">
            <a:avLst/>
          </a:prstGeom>
          <a:noFill/>
          <a:ln>
            <a:noFill/>
          </a:ln>
        </p:spPr>
        <p:txBody>
          <a:bodyPr spcFirstLastPara="1" wrap="square" lIns="91425" tIns="45700" rIns="91425" bIns="45700" anchor="t" anchorCtr="0">
            <a:normAutofit/>
          </a:bodyPr>
          <a:lstStyle/>
          <a:p>
            <a:pPr marL="182562" marR="0" lvl="0" indent="-53022" algn="l" rtl="0">
              <a:lnSpc>
                <a:spcPct val="90000"/>
              </a:lnSpc>
              <a:spcBef>
                <a:spcPts val="0"/>
              </a:spcBef>
              <a:spcAft>
                <a:spcPts val="0"/>
              </a:spcAft>
              <a:buClr>
                <a:schemeClr val="accent1"/>
              </a:buClr>
              <a:buSzPts val="2040"/>
              <a:buFont typeface="Noto Sans Symbols"/>
              <a:buNone/>
            </a:pPr>
            <a:endParaRPr sz="2400" b="0" i="0" u="none">
              <a:solidFill>
                <a:srgbClr val="404040"/>
              </a:solidFill>
              <a:latin typeface="Libre Baskerville"/>
              <a:ea typeface="Libre Baskerville"/>
              <a:cs typeface="Libre Baskerville"/>
              <a:sym typeface="Libre Baskerville"/>
            </a:endParaRPr>
          </a:p>
          <a:p>
            <a:pPr marL="182562" marR="0" lvl="0" indent="-146367" algn="l" rtl="0">
              <a:lnSpc>
                <a:spcPct val="90000"/>
              </a:lnSpc>
              <a:spcBef>
                <a:spcPts val="500"/>
              </a:spcBef>
              <a:spcAft>
                <a:spcPts val="0"/>
              </a:spcAft>
              <a:buClr>
                <a:schemeClr val="accent1"/>
              </a:buClr>
              <a:buSzPts val="2305"/>
              <a:buFont typeface="Noto Sans Symbols"/>
              <a:buChar char="❖"/>
            </a:pPr>
            <a:r>
              <a:rPr lang="en-US" sz="2800" b="0" i="0" u="none">
                <a:solidFill>
                  <a:srgbClr val="404040"/>
                </a:solidFill>
                <a:latin typeface="Libre Baskerville"/>
                <a:ea typeface="Libre Baskerville"/>
                <a:cs typeface="Libre Baskerville"/>
                <a:sym typeface="Libre Baskerville"/>
              </a:rPr>
              <a:t>All teachers and paraprofessionals in Title I schools </a:t>
            </a:r>
            <a:r>
              <a:rPr lang="en-US" sz="2800" b="0" i="0" u="sng">
                <a:solidFill>
                  <a:srgbClr val="404040"/>
                </a:solidFill>
                <a:latin typeface="Libre Baskerville"/>
                <a:ea typeface="Libre Baskerville"/>
                <a:cs typeface="Libre Baskerville"/>
                <a:sym typeface="Libre Baskerville"/>
              </a:rPr>
              <a:t>must</a:t>
            </a:r>
            <a:r>
              <a:rPr lang="en-US" sz="2800" b="0" i="0" u="none">
                <a:solidFill>
                  <a:srgbClr val="404040"/>
                </a:solidFill>
                <a:latin typeface="Libre Baskerville"/>
                <a:ea typeface="Libre Baskerville"/>
                <a:cs typeface="Libre Baskerville"/>
                <a:sym typeface="Libre Baskerville"/>
              </a:rPr>
              <a:t> be Professionally-Qualified (PQ). Parents have the right to know/request the qualifications of their child(ren)’s teacher each year.</a:t>
            </a:r>
            <a:endParaRPr sz="2100"/>
          </a:p>
          <a:p>
            <a:pPr marL="182562" marR="0" lvl="0" indent="0" algn="l" rtl="0">
              <a:lnSpc>
                <a:spcPct val="90000"/>
              </a:lnSpc>
              <a:spcBef>
                <a:spcPts val="500"/>
              </a:spcBef>
              <a:spcAft>
                <a:spcPts val="0"/>
              </a:spcAft>
              <a:buClr>
                <a:schemeClr val="accent1"/>
              </a:buClr>
              <a:buSzPts val="2805"/>
              <a:buFont typeface="Noto Sans Symbols"/>
              <a:buNone/>
            </a:pPr>
            <a:endParaRPr sz="2800" b="0" i="0" u="none">
              <a:solidFill>
                <a:srgbClr val="404040"/>
              </a:solidFill>
              <a:latin typeface="Libre Baskerville"/>
              <a:ea typeface="Libre Baskerville"/>
              <a:cs typeface="Libre Baskerville"/>
              <a:sym typeface="Libre Baskerville"/>
            </a:endParaRPr>
          </a:p>
          <a:p>
            <a:pPr marL="182562" marR="0" lvl="0" indent="-146367" algn="l" rtl="0">
              <a:lnSpc>
                <a:spcPct val="90000"/>
              </a:lnSpc>
              <a:spcBef>
                <a:spcPts val="500"/>
              </a:spcBef>
              <a:spcAft>
                <a:spcPts val="0"/>
              </a:spcAft>
              <a:buClr>
                <a:schemeClr val="accent1"/>
              </a:buClr>
              <a:buSzPts val="2305"/>
              <a:buFont typeface="Noto Sans Symbols"/>
              <a:buChar char="❖"/>
            </a:pPr>
            <a:r>
              <a:rPr lang="en-US" sz="2800" b="0" i="0" u="none">
                <a:solidFill>
                  <a:srgbClr val="404040"/>
                </a:solidFill>
                <a:latin typeface="Libre Baskerville"/>
                <a:ea typeface="Libre Baskerville"/>
                <a:cs typeface="Libre Baskerville"/>
                <a:sym typeface="Libre Baskerville"/>
              </a:rPr>
              <a:t>Contact your school principal if you have questions about teacher quality.</a:t>
            </a:r>
            <a:endParaRPr sz="2100"/>
          </a:p>
          <a:p>
            <a:pPr marL="182562" marR="0" lvl="0" indent="0" algn="l" rtl="0">
              <a:lnSpc>
                <a:spcPct val="90000"/>
              </a:lnSpc>
              <a:spcBef>
                <a:spcPts val="500"/>
              </a:spcBef>
              <a:spcAft>
                <a:spcPts val="0"/>
              </a:spcAft>
              <a:buClr>
                <a:schemeClr val="accent1"/>
              </a:buClr>
              <a:buSzPts val="2805"/>
              <a:buFont typeface="Noto Sans Symbols"/>
              <a:buNone/>
            </a:pPr>
            <a:endParaRPr sz="3300" b="0" i="0" u="none">
              <a:solidFill>
                <a:srgbClr val="404040"/>
              </a:solidFill>
              <a:latin typeface="Libre Baskerville"/>
              <a:ea typeface="Libre Baskerville"/>
              <a:cs typeface="Libre Baskerville"/>
              <a:sym typeface="Libre Baskerville"/>
            </a:endParaRPr>
          </a:p>
          <a:p>
            <a:pPr marL="273050" marR="0" lvl="0" indent="-94932" algn="l" rtl="0">
              <a:spcBef>
                <a:spcPts val="575"/>
              </a:spcBef>
              <a:spcAft>
                <a:spcPts val="0"/>
              </a:spcAft>
              <a:buClr>
                <a:schemeClr val="accent1"/>
              </a:buClr>
              <a:buSzPts val="2805"/>
              <a:buFont typeface="Noto Sans Symbols"/>
              <a:buNone/>
            </a:pPr>
            <a:endParaRPr sz="3300" b="0" i="0" u="none">
              <a:solidFill>
                <a:srgbClr val="404040"/>
              </a:solidFill>
              <a:latin typeface="Libre Baskerville"/>
              <a:ea typeface="Libre Baskerville"/>
              <a:cs typeface="Libre Baskerville"/>
              <a:sym typeface="Libre Baskerville"/>
            </a:endParaRPr>
          </a:p>
        </p:txBody>
      </p:sp>
      <p:pic>
        <p:nvPicPr>
          <p:cNvPr id="216" name="Google Shape;216;p11"/>
          <p:cNvPicPr preferRelativeResize="0"/>
          <p:nvPr/>
        </p:nvPicPr>
        <p:blipFill rotWithShape="1">
          <a:blip r:embed="rId3">
            <a:alphaModFix/>
          </a:blip>
          <a:srcRect/>
          <a:stretch/>
        </p:blipFill>
        <p:spPr>
          <a:xfrm>
            <a:off x="6553200" y="4724400"/>
            <a:ext cx="1557337" cy="1920875"/>
          </a:xfrm>
          <a:prstGeom prst="rect">
            <a:avLst/>
          </a:prstGeom>
          <a:noFill/>
          <a:ln>
            <a:noFill/>
          </a:ln>
        </p:spPr>
      </p:pic>
      <p:pic>
        <p:nvPicPr>
          <p:cNvPr id="217" name="Google Shape;217;p11" descr="Teacher Evaluation (ADEPT) - Darlington County School District"/>
          <p:cNvPicPr preferRelativeResize="0"/>
          <p:nvPr/>
        </p:nvPicPr>
        <p:blipFill rotWithShape="1">
          <a:blip r:embed="rId4">
            <a:alphaModFix/>
          </a:blip>
          <a:srcRect/>
          <a:stretch/>
        </p:blipFill>
        <p:spPr>
          <a:xfrm>
            <a:off x="3505200" y="5029200"/>
            <a:ext cx="1524000" cy="1524000"/>
          </a:xfrm>
          <a:prstGeom prst="rect">
            <a:avLst/>
          </a:prstGeom>
          <a:noFill/>
          <a:ln>
            <a:noFill/>
          </a:ln>
        </p:spPr>
      </p:pic>
      <p:pic>
        <p:nvPicPr>
          <p:cNvPr id="218" name="Google Shape;218;p11" descr="Create clipart stickman, Picture #831274 create clipart stickman"/>
          <p:cNvPicPr preferRelativeResize="0"/>
          <p:nvPr/>
        </p:nvPicPr>
        <p:blipFill rotWithShape="1">
          <a:blip r:embed="rId5">
            <a:alphaModFix/>
          </a:blip>
          <a:srcRect/>
          <a:stretch/>
        </p:blipFill>
        <p:spPr>
          <a:xfrm>
            <a:off x="777875" y="5124450"/>
            <a:ext cx="1371600" cy="1520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2286000" y="304800"/>
            <a:ext cx="6629400" cy="1458912"/>
          </a:xfrm>
          <a:prstGeom prst="rect">
            <a:avLst/>
          </a:prstGeom>
          <a:noFill/>
          <a:ln>
            <a:noFill/>
          </a:ln>
        </p:spPr>
        <p:txBody>
          <a:bodyPr spcFirstLastPara="1" wrap="square" lIns="91425" tIns="45700" rIns="91425" bIns="91425" anchor="b" anchorCtr="0">
            <a:normAutofit/>
          </a:bodyPr>
          <a:lstStyle/>
          <a:p>
            <a:pPr marL="0" lvl="0" indent="0" algn="ctr" rtl="0">
              <a:lnSpc>
                <a:spcPct val="100000"/>
              </a:lnSpc>
              <a:spcBef>
                <a:spcPts val="0"/>
              </a:spcBef>
              <a:spcAft>
                <a:spcPts val="0"/>
              </a:spcAft>
              <a:buClr>
                <a:schemeClr val="dk2"/>
              </a:buClr>
              <a:buSzPts val="4000"/>
              <a:buFont typeface="Libre Franklin"/>
              <a:buNone/>
            </a:pPr>
            <a:r>
              <a:rPr lang="en-US" sz="4000" b="0" i="0" u="sng">
                <a:solidFill>
                  <a:schemeClr val="dk2"/>
                </a:solidFill>
                <a:latin typeface="Libre Franklin"/>
                <a:ea typeface="Libre Franklin"/>
                <a:cs typeface="Libre Franklin"/>
                <a:sym typeface="Libre Franklin"/>
              </a:rPr>
              <a:t>Parent and Family</a:t>
            </a:r>
            <a:br>
              <a:rPr lang="en-US" sz="4000" b="0" i="0" u="sng">
                <a:solidFill>
                  <a:schemeClr val="dk2"/>
                </a:solidFill>
                <a:latin typeface="Libre Franklin"/>
                <a:ea typeface="Libre Franklin"/>
                <a:cs typeface="Libre Franklin"/>
                <a:sym typeface="Libre Franklin"/>
              </a:rPr>
            </a:br>
            <a:r>
              <a:rPr lang="en-US" sz="4000" b="0" i="0" u="sng">
                <a:solidFill>
                  <a:schemeClr val="dk2"/>
                </a:solidFill>
                <a:latin typeface="Libre Franklin"/>
                <a:ea typeface="Libre Franklin"/>
                <a:cs typeface="Libre Franklin"/>
                <a:sym typeface="Libre Franklin"/>
              </a:rPr>
              <a:t>Engagement</a:t>
            </a:r>
            <a:endParaRPr/>
          </a:p>
        </p:txBody>
      </p:sp>
      <p:sp>
        <p:nvSpPr>
          <p:cNvPr id="225" name="Google Shape;225;p12"/>
          <p:cNvSpPr txBox="1">
            <a:spLocks noGrp="1"/>
          </p:cNvSpPr>
          <p:nvPr>
            <p:ph type="body" idx="1"/>
          </p:nvPr>
        </p:nvSpPr>
        <p:spPr>
          <a:xfrm>
            <a:off x="533400" y="2427287"/>
            <a:ext cx="7739062" cy="44196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accent2"/>
              </a:buClr>
              <a:buSzPts val="2380"/>
              <a:buFont typeface="Noto Sans Symbols"/>
              <a:buNone/>
            </a:pPr>
            <a:r>
              <a:rPr lang="en-US" sz="2800" b="0" i="0" u="none" strike="noStrike" cap="none">
                <a:solidFill>
                  <a:srgbClr val="000000"/>
                </a:solidFill>
                <a:latin typeface="Libre Baskerville"/>
                <a:ea typeface="Libre Baskerville"/>
                <a:cs typeface="Libre Baskerville"/>
                <a:sym typeface="Libre Baskerville"/>
              </a:rPr>
              <a:t>Please Get Involved:</a:t>
            </a:r>
            <a:endParaRPr/>
          </a:p>
          <a:p>
            <a:pPr marL="457200" marR="0" lvl="1" indent="-151130" algn="l" rtl="0">
              <a:lnSpc>
                <a:spcPct val="100000"/>
              </a:lnSpc>
              <a:spcBef>
                <a:spcPts val="300"/>
              </a:spcBef>
              <a:spcAft>
                <a:spcPts val="0"/>
              </a:spcAft>
              <a:buClr>
                <a:srgbClr val="7F7F7F"/>
              </a:buClr>
              <a:buSzPts val="2380"/>
              <a:buFont typeface="Noto Sans Symbols"/>
              <a:buChar char="►"/>
            </a:pPr>
            <a:r>
              <a:rPr lang="en-US" sz="2800" b="0" i="0" u="none" strike="noStrike" cap="none">
                <a:solidFill>
                  <a:srgbClr val="000000"/>
                </a:solidFill>
                <a:latin typeface="Libre Baskerville"/>
                <a:ea typeface="Libre Baskerville"/>
                <a:cs typeface="Libre Baskerville"/>
                <a:sym typeface="Libre Baskerville"/>
              </a:rPr>
              <a:t>Parent and Family Engagement Plan</a:t>
            </a:r>
            <a:endParaRPr/>
          </a:p>
          <a:p>
            <a:pPr marL="457200" marR="0" lvl="1" indent="-151130" algn="l" rtl="0">
              <a:lnSpc>
                <a:spcPct val="100000"/>
              </a:lnSpc>
              <a:spcBef>
                <a:spcPts val="300"/>
              </a:spcBef>
              <a:spcAft>
                <a:spcPts val="0"/>
              </a:spcAft>
              <a:buClr>
                <a:srgbClr val="7F7F7F"/>
              </a:buClr>
              <a:buSzPts val="2380"/>
              <a:buFont typeface="Noto Sans Symbols"/>
              <a:buChar char="►"/>
            </a:pPr>
            <a:r>
              <a:rPr lang="en-US" sz="2800" b="0" i="0" u="none" strike="noStrike" cap="none">
                <a:solidFill>
                  <a:srgbClr val="000000"/>
                </a:solidFill>
                <a:latin typeface="Libre Baskerville"/>
                <a:ea typeface="Libre Baskerville"/>
                <a:cs typeface="Libre Baskerville"/>
                <a:sym typeface="Libre Baskerville"/>
              </a:rPr>
              <a:t>School-Parent Compacts </a:t>
            </a:r>
            <a:endParaRPr/>
          </a:p>
          <a:p>
            <a:pPr marL="457200" marR="0" lvl="1" indent="-151130" algn="l" rtl="0">
              <a:lnSpc>
                <a:spcPct val="100000"/>
              </a:lnSpc>
              <a:spcBef>
                <a:spcPts val="300"/>
              </a:spcBef>
              <a:spcAft>
                <a:spcPts val="0"/>
              </a:spcAft>
              <a:buClr>
                <a:srgbClr val="7F7F7F"/>
              </a:buClr>
              <a:buSzPts val="2380"/>
              <a:buFont typeface="Noto Sans Symbols"/>
              <a:buChar char="►"/>
            </a:pPr>
            <a:r>
              <a:rPr lang="en-US" sz="2800" b="0" i="0" u="none" strike="noStrike" cap="none">
                <a:solidFill>
                  <a:srgbClr val="000000"/>
                </a:solidFill>
                <a:latin typeface="Libre Baskerville"/>
                <a:ea typeface="Libre Baskerville"/>
                <a:cs typeface="Libre Baskerville"/>
                <a:sym typeface="Libre Baskerville"/>
              </a:rPr>
              <a:t>School Improvement Plan/Schoolwide Plan</a:t>
            </a:r>
            <a:endParaRPr/>
          </a:p>
          <a:p>
            <a:pPr marL="457200" marR="0" lvl="1" indent="-151130" algn="l" rtl="0">
              <a:lnSpc>
                <a:spcPct val="100000"/>
              </a:lnSpc>
              <a:spcBef>
                <a:spcPts val="300"/>
              </a:spcBef>
              <a:spcAft>
                <a:spcPts val="0"/>
              </a:spcAft>
              <a:buClr>
                <a:srgbClr val="7F7F7F"/>
              </a:buClr>
              <a:buSzPts val="2380"/>
              <a:buFont typeface="Noto Sans Symbols"/>
              <a:buChar char="►"/>
            </a:pPr>
            <a:r>
              <a:rPr lang="en-US" sz="2800" b="0" i="0" u="none" strike="noStrike" cap="none">
                <a:solidFill>
                  <a:srgbClr val="000000"/>
                </a:solidFill>
                <a:latin typeface="Libre Baskerville"/>
                <a:ea typeface="Libre Baskerville"/>
                <a:cs typeface="Libre Baskerville"/>
                <a:sym typeface="Libre Baskerville"/>
              </a:rPr>
              <a:t>Comprehensive Needs Assessment</a:t>
            </a:r>
            <a:endParaRPr/>
          </a:p>
          <a:p>
            <a:pPr marL="457200" marR="0" lvl="1" indent="-151130" algn="l" rtl="0">
              <a:lnSpc>
                <a:spcPct val="100000"/>
              </a:lnSpc>
              <a:spcBef>
                <a:spcPts val="300"/>
              </a:spcBef>
              <a:spcAft>
                <a:spcPts val="0"/>
              </a:spcAft>
              <a:buClr>
                <a:srgbClr val="7F7F7F"/>
              </a:buClr>
              <a:buSzPts val="2380"/>
              <a:buFont typeface="Noto Sans Symbols"/>
              <a:buChar char="►"/>
            </a:pPr>
            <a:r>
              <a:rPr lang="en-US" sz="2800" b="0" i="0" u="none" strike="noStrike" cap="none">
                <a:solidFill>
                  <a:srgbClr val="000000"/>
                </a:solidFill>
                <a:latin typeface="Libre Baskerville"/>
                <a:ea typeface="Libre Baskerville"/>
                <a:cs typeface="Libre Baskerville"/>
                <a:sym typeface="Libre Baskerville"/>
              </a:rPr>
              <a:t>Comprehensive LEA Improvement Plan (CLIP) May Meeting </a:t>
            </a:r>
            <a:endParaRPr/>
          </a:p>
          <a:p>
            <a:pPr marL="609600" marR="0" lvl="0" indent="-609600" algn="l" rtl="0">
              <a:lnSpc>
                <a:spcPct val="100000"/>
              </a:lnSpc>
              <a:spcBef>
                <a:spcPts val="500"/>
              </a:spcBef>
              <a:spcAft>
                <a:spcPts val="0"/>
              </a:spcAft>
              <a:buClr>
                <a:schemeClr val="accent1"/>
              </a:buClr>
              <a:buSzPts val="2720"/>
              <a:buFont typeface="Noto Sans Symbols"/>
              <a:buNone/>
            </a:pPr>
            <a:r>
              <a:rPr lang="en-US" sz="3200" b="0" i="0" u="none">
                <a:solidFill>
                  <a:srgbClr val="000000"/>
                </a:solidFill>
                <a:latin typeface="Libre Baskerville"/>
                <a:ea typeface="Libre Baskerville"/>
                <a:cs typeface="Libre Baskerville"/>
                <a:sym typeface="Libre Baskerville"/>
              </a:rPr>
              <a:t>	</a:t>
            </a:r>
            <a:endParaRPr/>
          </a:p>
        </p:txBody>
      </p:sp>
      <p:pic>
        <p:nvPicPr>
          <p:cNvPr id="226" name="Google Shape;226;p12"/>
          <p:cNvPicPr preferRelativeResize="0"/>
          <p:nvPr/>
        </p:nvPicPr>
        <p:blipFill rotWithShape="1">
          <a:blip r:embed="rId3">
            <a:alphaModFix/>
          </a:blip>
          <a:srcRect/>
          <a:stretch/>
        </p:blipFill>
        <p:spPr>
          <a:xfrm>
            <a:off x="609600" y="271462"/>
            <a:ext cx="2857500" cy="2000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p>
            <a:pPr marL="0" lvl="0" indent="0" algn="l" rtl="0">
              <a:lnSpc>
                <a:spcPct val="100000"/>
              </a:lnSpc>
              <a:spcBef>
                <a:spcPts val="0"/>
              </a:spcBef>
              <a:spcAft>
                <a:spcPts val="0"/>
              </a:spcAft>
              <a:buClr>
                <a:schemeClr val="dk2"/>
              </a:buClr>
              <a:buSzPts val="3200"/>
              <a:buFont typeface="Libre Franklin"/>
              <a:buNone/>
            </a:pPr>
            <a:r>
              <a:rPr lang="en-US" sz="2700" b="0" i="0" u="none">
                <a:solidFill>
                  <a:schemeClr val="dk2"/>
                </a:solidFill>
                <a:latin typeface="Libre Franklin"/>
                <a:ea typeface="Libre Franklin"/>
                <a:cs typeface="Libre Franklin"/>
                <a:sym typeface="Libre Franklin"/>
              </a:rPr>
              <a:t>WHAT’S INCLUDED IN THE SCHOOL’S  PARENT AND FAMILY ENGAGEMENT  PLAN</a:t>
            </a:r>
            <a:endParaRPr sz="3500"/>
          </a:p>
        </p:txBody>
      </p:sp>
      <p:sp>
        <p:nvSpPr>
          <p:cNvPr id="233" name="Google Shape;233;p13"/>
          <p:cNvSpPr txBox="1"/>
          <p:nvPr/>
        </p:nvSpPr>
        <p:spPr>
          <a:xfrm>
            <a:off x="460375" y="1657350"/>
            <a:ext cx="8353425" cy="4662487"/>
          </a:xfrm>
          <a:prstGeom prst="rect">
            <a:avLst/>
          </a:prstGeom>
          <a:noFill/>
          <a:ln>
            <a:noFill/>
          </a:ln>
        </p:spPr>
        <p:txBody>
          <a:bodyPr spcFirstLastPara="1" wrap="square" lIns="0" tIns="50800" rIns="0" bIns="0" anchor="t" anchorCtr="0">
            <a:spAutoFit/>
          </a:bodyPr>
          <a:lstStyle/>
          <a:p>
            <a:pPr marL="241300" marR="0" lvl="0" indent="-228600" algn="l" rtl="0">
              <a:lnSpc>
                <a:spcPct val="109090"/>
              </a:lnSpc>
              <a:spcBef>
                <a:spcPts val="0"/>
              </a:spcBef>
              <a:spcAft>
                <a:spcPts val="0"/>
              </a:spcAft>
              <a:buClr>
                <a:schemeClr val="dk1"/>
              </a:buClr>
              <a:buSzPts val="2200"/>
              <a:buFont typeface="Arial"/>
              <a:buChar char="•"/>
            </a:pPr>
            <a:r>
              <a:rPr lang="en-US" sz="2200" b="0" i="0" u="none">
                <a:solidFill>
                  <a:schemeClr val="dk1"/>
                </a:solidFill>
                <a:latin typeface="Bell MT"/>
                <a:ea typeface="Bell MT"/>
                <a:cs typeface="Bell MT"/>
                <a:sym typeface="Bell MT"/>
              </a:rPr>
              <a:t>This plan addresses how the school will implement the parent and  family engagement requirements of Every Child Succeeds Act of 2015.</a:t>
            </a:r>
            <a:endParaRPr/>
          </a:p>
          <a:p>
            <a:pPr marL="241300" marR="0" lvl="0" indent="-228600" algn="l" rtl="0">
              <a:lnSpc>
                <a:spcPct val="100000"/>
              </a:lnSpc>
              <a:spcBef>
                <a:spcPts val="700"/>
              </a:spcBef>
              <a:spcAft>
                <a:spcPts val="0"/>
              </a:spcAft>
              <a:buClr>
                <a:schemeClr val="dk1"/>
              </a:buClr>
              <a:buSzPts val="2200"/>
              <a:buFont typeface="Arial"/>
              <a:buChar char="•"/>
            </a:pPr>
            <a:r>
              <a:rPr lang="en-US" sz="2200" b="0" i="0" u="none">
                <a:solidFill>
                  <a:schemeClr val="dk1"/>
                </a:solidFill>
                <a:latin typeface="Bell MT"/>
                <a:ea typeface="Bell MT"/>
                <a:cs typeface="Bell MT"/>
                <a:sym typeface="Bell MT"/>
              </a:rPr>
              <a:t>Components include…</a:t>
            </a:r>
            <a:endParaRPr/>
          </a:p>
          <a:p>
            <a:pPr marL="698500" marR="0" lvl="1" indent="-228600" algn="l" rtl="0">
              <a:lnSpc>
                <a:spcPct val="100000"/>
              </a:lnSpc>
              <a:spcBef>
                <a:spcPts val="200"/>
              </a:spcBef>
              <a:spcAft>
                <a:spcPts val="0"/>
              </a:spcAft>
              <a:buClr>
                <a:schemeClr val="dk1"/>
              </a:buClr>
              <a:buSzPts val="2200"/>
              <a:buFont typeface="Arial"/>
              <a:buChar char="•"/>
            </a:pPr>
            <a:r>
              <a:rPr lang="en-US" sz="2200" b="0" i="0" u="none" strike="noStrike" cap="none">
                <a:solidFill>
                  <a:schemeClr val="dk1"/>
                </a:solidFill>
                <a:latin typeface="Bell MT"/>
                <a:ea typeface="Bell MT"/>
                <a:cs typeface="Bell MT"/>
                <a:sym typeface="Bell MT"/>
              </a:rPr>
              <a:t>How parents can be involved in decision-making and activities</a:t>
            </a:r>
            <a:endParaRPr/>
          </a:p>
          <a:p>
            <a:pPr marL="698500" marR="0" lvl="1" indent="-228600" algn="l" rtl="0">
              <a:lnSpc>
                <a:spcPct val="100000"/>
              </a:lnSpc>
              <a:spcBef>
                <a:spcPts val="200"/>
              </a:spcBef>
              <a:spcAft>
                <a:spcPts val="0"/>
              </a:spcAft>
              <a:buClr>
                <a:schemeClr val="dk1"/>
              </a:buClr>
              <a:buSzPts val="2200"/>
              <a:buFont typeface="Arial"/>
              <a:buChar char="•"/>
            </a:pPr>
            <a:r>
              <a:rPr lang="en-US" sz="2200" b="0" i="0" u="none" strike="noStrike" cap="none">
                <a:solidFill>
                  <a:schemeClr val="dk1"/>
                </a:solidFill>
                <a:latin typeface="Bell MT"/>
                <a:ea typeface="Bell MT"/>
                <a:cs typeface="Bell MT"/>
                <a:sym typeface="Bell MT"/>
              </a:rPr>
              <a:t>How parental and family engagement funds are being used</a:t>
            </a:r>
            <a:endParaRPr/>
          </a:p>
          <a:p>
            <a:pPr marL="698500" marR="0" lvl="1" indent="-228600" algn="l" rtl="0">
              <a:lnSpc>
                <a:spcPct val="100000"/>
              </a:lnSpc>
              <a:spcBef>
                <a:spcPts val="200"/>
              </a:spcBef>
              <a:spcAft>
                <a:spcPts val="0"/>
              </a:spcAft>
              <a:buClr>
                <a:schemeClr val="dk1"/>
              </a:buClr>
              <a:buSzPts val="2200"/>
              <a:buFont typeface="Arial"/>
              <a:buChar char="•"/>
            </a:pPr>
            <a:r>
              <a:rPr lang="en-US" sz="2200" b="0" i="0" u="none" strike="noStrike" cap="none">
                <a:solidFill>
                  <a:schemeClr val="dk1"/>
                </a:solidFill>
                <a:latin typeface="Bell MT"/>
                <a:ea typeface="Bell MT"/>
                <a:cs typeface="Bell MT"/>
                <a:sym typeface="Bell MT"/>
              </a:rPr>
              <a:t>How information and training will be provided to parents</a:t>
            </a:r>
            <a:endParaRPr/>
          </a:p>
          <a:p>
            <a:pPr marL="698500" marR="0" lvl="1" indent="-228600" algn="l" rtl="0">
              <a:lnSpc>
                <a:spcPct val="91000"/>
              </a:lnSpc>
              <a:spcBef>
                <a:spcPts val="500"/>
              </a:spcBef>
              <a:spcAft>
                <a:spcPts val="0"/>
              </a:spcAft>
              <a:buClr>
                <a:schemeClr val="dk1"/>
              </a:buClr>
              <a:buSzPts val="2200"/>
              <a:buFont typeface="Arial"/>
              <a:buChar char="•"/>
            </a:pPr>
            <a:r>
              <a:rPr lang="en-US" sz="2200" b="0" i="0" u="none" strike="noStrike" cap="none">
                <a:solidFill>
                  <a:schemeClr val="dk1"/>
                </a:solidFill>
                <a:latin typeface="Bell MT"/>
                <a:ea typeface="Bell MT"/>
                <a:cs typeface="Bell MT"/>
                <a:sym typeface="Bell MT"/>
              </a:rPr>
              <a:t>How the school will build capacity in parents and staff for strong  parental and family engagement through “evidence based”  strategies</a:t>
            </a:r>
            <a:endParaRPr/>
          </a:p>
          <a:p>
            <a:pPr marL="698500" marR="0" lvl="1" indent="-25400" algn="l" rtl="0">
              <a:lnSpc>
                <a:spcPct val="100000"/>
              </a:lnSpc>
              <a:spcBef>
                <a:spcPts val="0"/>
              </a:spcBef>
              <a:spcAft>
                <a:spcPts val="0"/>
              </a:spcAft>
              <a:buClr>
                <a:srgbClr val="FFFFFF"/>
              </a:buClr>
              <a:buSzPts val="3200"/>
              <a:buFont typeface="Arial"/>
              <a:buNone/>
            </a:pPr>
            <a:endParaRPr sz="3200" b="0" i="0" u="none" strike="noStrike" cap="none">
              <a:solidFill>
                <a:schemeClr val="dk1"/>
              </a:solidFill>
              <a:latin typeface="Bell MT"/>
              <a:ea typeface="Bell MT"/>
              <a:cs typeface="Bell MT"/>
              <a:sym typeface="Bell MT"/>
            </a:endParaRPr>
          </a:p>
          <a:p>
            <a:pPr marL="241300" marR="0" lvl="0" indent="-228600" algn="l" rtl="0">
              <a:lnSpc>
                <a:spcPct val="113636"/>
              </a:lnSpc>
              <a:spcBef>
                <a:spcPts val="0"/>
              </a:spcBef>
              <a:spcAft>
                <a:spcPts val="0"/>
              </a:spcAft>
              <a:buClr>
                <a:schemeClr val="dk1"/>
              </a:buClr>
              <a:buSzPts val="2200"/>
              <a:buFont typeface="Arial"/>
              <a:buChar char="•"/>
            </a:pPr>
            <a:r>
              <a:rPr lang="en-US" sz="2200" b="0" i="0" u="none">
                <a:solidFill>
                  <a:schemeClr val="dk1"/>
                </a:solidFill>
                <a:latin typeface="Bell MT"/>
                <a:ea typeface="Bell MT"/>
                <a:cs typeface="Bell MT"/>
                <a:sym typeface="Bell MT"/>
              </a:rPr>
              <a:t>You, as Title I parents, have the right to be involved in the</a:t>
            </a:r>
            <a:endParaRPr/>
          </a:p>
          <a:p>
            <a:pPr marL="241300" marR="0" lvl="0" indent="-228600" algn="l" rtl="0">
              <a:lnSpc>
                <a:spcPct val="113636"/>
              </a:lnSpc>
              <a:spcBef>
                <a:spcPts val="0"/>
              </a:spcBef>
              <a:spcAft>
                <a:spcPts val="0"/>
              </a:spcAft>
              <a:buClr>
                <a:schemeClr val="dk1"/>
              </a:buClr>
              <a:buSzPts val="2200"/>
              <a:buFont typeface="Bell MT"/>
              <a:buNone/>
            </a:pPr>
            <a:r>
              <a:rPr lang="en-US" sz="2200" b="0" i="0" u="none">
                <a:solidFill>
                  <a:schemeClr val="dk1"/>
                </a:solidFill>
                <a:latin typeface="Bell MT"/>
                <a:ea typeface="Bell MT"/>
                <a:cs typeface="Bell MT"/>
                <a:sym typeface="Bell MT"/>
              </a:rPr>
              <a:t>development of your school’s Parent and Family Engagement	Plan.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915987" y="858837"/>
            <a:ext cx="7518400" cy="450850"/>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0"/>
              </a:spcBef>
              <a:spcAft>
                <a:spcPts val="0"/>
              </a:spcAft>
              <a:buClr>
                <a:schemeClr val="dk2"/>
              </a:buClr>
              <a:buSzPts val="2800"/>
              <a:buFont typeface="Libre Franklin"/>
              <a:buNone/>
            </a:pPr>
            <a:r>
              <a:rPr lang="en-US" sz="2800" b="0" i="0" u="none">
                <a:solidFill>
                  <a:schemeClr val="dk2"/>
                </a:solidFill>
                <a:latin typeface="Libre Franklin"/>
                <a:ea typeface="Libre Franklin"/>
                <a:cs typeface="Libre Franklin"/>
                <a:sym typeface="Libre Franklin"/>
              </a:rPr>
              <a:t>WHAT IS THE SCHOOL-PARENT COMPACT?</a:t>
            </a:r>
            <a:endParaRPr/>
          </a:p>
        </p:txBody>
      </p:sp>
      <p:sp>
        <p:nvSpPr>
          <p:cNvPr id="240" name="Google Shape;240;p14"/>
          <p:cNvSpPr txBox="1"/>
          <p:nvPr/>
        </p:nvSpPr>
        <p:spPr>
          <a:xfrm>
            <a:off x="384175" y="1541462"/>
            <a:ext cx="8237537" cy="3302000"/>
          </a:xfrm>
          <a:prstGeom prst="rect">
            <a:avLst/>
          </a:prstGeom>
          <a:noFill/>
          <a:ln>
            <a:noFill/>
          </a:ln>
        </p:spPr>
        <p:txBody>
          <a:bodyPr spcFirstLastPara="1" wrap="square" lIns="0" tIns="53975" rIns="0" bIns="0" anchor="t" anchorCtr="0">
            <a:spAutoFit/>
          </a:bodyPr>
          <a:lstStyle/>
          <a:p>
            <a:pPr marL="241300" marR="0" lvl="0" indent="-228600" algn="l" rtl="0">
              <a:lnSpc>
                <a:spcPct val="104166"/>
              </a:lnSpc>
              <a:spcBef>
                <a:spcPts val="0"/>
              </a:spcBef>
              <a:spcAft>
                <a:spcPts val="0"/>
              </a:spcAft>
              <a:buClr>
                <a:schemeClr val="dk1"/>
              </a:buClr>
              <a:buSzPts val="2400"/>
              <a:buFont typeface="Arial"/>
              <a:buChar char="•"/>
            </a:pPr>
            <a:r>
              <a:rPr lang="en-US" sz="2400" b="0" i="0" u="none">
                <a:solidFill>
                  <a:schemeClr val="dk1"/>
                </a:solidFill>
                <a:latin typeface="Bell MT"/>
                <a:ea typeface="Bell MT"/>
                <a:cs typeface="Bell MT"/>
                <a:sym typeface="Bell MT"/>
              </a:rPr>
              <a:t>The compact is a commitment from the </a:t>
            </a:r>
            <a:r>
              <a:rPr lang="en-US" sz="2400" b="1" i="0" u="none">
                <a:solidFill>
                  <a:schemeClr val="dk1"/>
                </a:solidFill>
                <a:latin typeface="Bell MT"/>
                <a:ea typeface="Bell MT"/>
                <a:cs typeface="Bell MT"/>
                <a:sym typeface="Bell MT"/>
              </a:rPr>
              <a:t>schoo</a:t>
            </a:r>
            <a:r>
              <a:rPr lang="en-US" sz="2400" b="0" i="0" u="none">
                <a:solidFill>
                  <a:schemeClr val="dk1"/>
                </a:solidFill>
                <a:latin typeface="Bell MT"/>
                <a:ea typeface="Bell MT"/>
                <a:cs typeface="Bell MT"/>
                <a:sym typeface="Bell MT"/>
              </a:rPr>
              <a:t>l, the </a:t>
            </a:r>
            <a:r>
              <a:rPr lang="en-US" sz="2400" b="1" i="0" u="none">
                <a:solidFill>
                  <a:schemeClr val="dk1"/>
                </a:solidFill>
                <a:latin typeface="Bell MT"/>
                <a:ea typeface="Bell MT"/>
                <a:cs typeface="Bell MT"/>
                <a:sym typeface="Bell MT"/>
              </a:rPr>
              <a:t>parent</a:t>
            </a:r>
            <a:r>
              <a:rPr lang="en-US" sz="2400" b="0" i="0" u="none">
                <a:solidFill>
                  <a:schemeClr val="dk1"/>
                </a:solidFill>
                <a:latin typeface="Bell MT"/>
                <a:ea typeface="Bell MT"/>
                <a:cs typeface="Bell MT"/>
                <a:sym typeface="Bell MT"/>
              </a:rPr>
              <a:t>, and  the </a:t>
            </a:r>
            <a:r>
              <a:rPr lang="en-US" sz="2400" b="1" i="0" u="none">
                <a:solidFill>
                  <a:schemeClr val="dk1"/>
                </a:solidFill>
                <a:latin typeface="Bell MT"/>
                <a:ea typeface="Bell MT"/>
                <a:cs typeface="Bell MT"/>
                <a:sym typeface="Bell MT"/>
              </a:rPr>
              <a:t>student </a:t>
            </a:r>
            <a:r>
              <a:rPr lang="en-US" sz="2400" b="0" i="0" u="none">
                <a:solidFill>
                  <a:schemeClr val="dk1"/>
                </a:solidFill>
                <a:latin typeface="Bell MT"/>
                <a:ea typeface="Bell MT"/>
                <a:cs typeface="Bell MT"/>
                <a:sym typeface="Bell MT"/>
              </a:rPr>
              <a:t>to share in the responsibility for improved academic  achievement.</a:t>
            </a:r>
            <a:endParaRPr/>
          </a:p>
          <a:p>
            <a:pPr marL="241300" marR="0" lvl="0" indent="-63500" algn="l" rtl="0">
              <a:lnSpc>
                <a:spcPct val="100000"/>
              </a:lnSpc>
              <a:spcBef>
                <a:spcPts val="0"/>
              </a:spcBef>
              <a:spcAft>
                <a:spcPts val="0"/>
              </a:spcAft>
              <a:buClr>
                <a:srgbClr val="FFFFFF"/>
              </a:buClr>
              <a:buSzPts val="2600"/>
              <a:buFont typeface="Arial"/>
              <a:buNone/>
            </a:pPr>
            <a:endParaRPr sz="2600" b="0" i="0" u="none">
              <a:solidFill>
                <a:schemeClr val="dk1"/>
              </a:solidFill>
              <a:latin typeface="Bell MT"/>
              <a:ea typeface="Bell MT"/>
              <a:cs typeface="Bell MT"/>
              <a:sym typeface="Bell MT"/>
            </a:endParaRPr>
          </a:p>
          <a:p>
            <a:pPr marL="241300" marR="0" lvl="0" indent="-228600" algn="l" rtl="0">
              <a:lnSpc>
                <a:spcPct val="104166"/>
              </a:lnSpc>
              <a:spcBef>
                <a:spcPts val="1700"/>
              </a:spcBef>
              <a:spcAft>
                <a:spcPts val="0"/>
              </a:spcAft>
              <a:buClr>
                <a:schemeClr val="dk1"/>
              </a:buClr>
              <a:buSzPts val="2400"/>
              <a:buFont typeface="Arial"/>
              <a:buChar char="•"/>
            </a:pPr>
            <a:r>
              <a:rPr lang="en-US" sz="2400" b="0" i="0" u="none">
                <a:solidFill>
                  <a:schemeClr val="dk1"/>
                </a:solidFill>
                <a:latin typeface="Bell MT"/>
                <a:ea typeface="Bell MT"/>
                <a:cs typeface="Bell MT"/>
                <a:sym typeface="Bell MT"/>
              </a:rPr>
              <a:t>You, as Title I Parents, have the right to be involved in the  development of the School-Parent Compact.</a:t>
            </a:r>
            <a:endParaRPr/>
          </a:p>
          <a:p>
            <a:pPr marL="241300" marR="0" lvl="0" indent="-228600" algn="l" rtl="0">
              <a:lnSpc>
                <a:spcPct val="100000"/>
              </a:lnSpc>
              <a:spcBef>
                <a:spcPts val="0"/>
              </a:spcBef>
              <a:spcAft>
                <a:spcPts val="0"/>
              </a:spcAft>
              <a:buClr>
                <a:schemeClr val="dk1"/>
              </a:buClr>
              <a:buSzPts val="3800"/>
              <a:buFont typeface="Arial"/>
              <a:buNone/>
            </a:pPr>
            <a:endParaRPr sz="3800" b="0" i="0" u="none">
              <a:solidFill>
                <a:schemeClr val="dk1"/>
              </a:solidFill>
              <a:latin typeface="Bell MT"/>
              <a:ea typeface="Bell MT"/>
              <a:cs typeface="Bell MT"/>
              <a:sym typeface="Bell MT"/>
            </a:endParaRPr>
          </a:p>
          <a:p>
            <a:pPr marL="241300" marR="0" lvl="0" indent="-2286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Bell MT"/>
                <a:ea typeface="Bell MT"/>
                <a:cs typeface="Bell MT"/>
                <a:sym typeface="Bell MT"/>
              </a:rPr>
              <a:t>Distribution of the Compact.</a:t>
            </a:r>
            <a:endParaRPr/>
          </a:p>
        </p:txBody>
      </p:sp>
      <p:sp>
        <p:nvSpPr>
          <p:cNvPr id="241" name="Google Shape;241;p14"/>
          <p:cNvSpPr txBox="1"/>
          <p:nvPr/>
        </p:nvSpPr>
        <p:spPr>
          <a:xfrm>
            <a:off x="6019800" y="4114800"/>
            <a:ext cx="2209800" cy="1828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title"/>
          </p:nvPr>
        </p:nvSpPr>
        <p:spPr>
          <a:xfrm>
            <a:off x="827087" y="366346"/>
            <a:ext cx="6858000" cy="609600"/>
          </a:xfrm>
          <a:prstGeom prst="rect">
            <a:avLst/>
          </a:prstGeom>
          <a:noFill/>
          <a:ln>
            <a:noFill/>
          </a:ln>
        </p:spPr>
        <p:txBody>
          <a:bodyPr spcFirstLastPara="1" wrap="square" lIns="91425" tIns="45700" rIns="91425" bIns="91425" anchor="b" anchorCtr="0">
            <a:normAutofit fontScale="90000"/>
          </a:bodyPr>
          <a:lstStyle/>
          <a:p>
            <a:pPr marL="0" lvl="0" indent="0" algn="ctr" rtl="0">
              <a:lnSpc>
                <a:spcPct val="100000"/>
              </a:lnSpc>
              <a:spcBef>
                <a:spcPts val="0"/>
              </a:spcBef>
              <a:spcAft>
                <a:spcPts val="0"/>
              </a:spcAft>
              <a:buClr>
                <a:schemeClr val="dk2"/>
              </a:buClr>
              <a:buSzPts val="4000"/>
              <a:buFont typeface="Libre Franklin"/>
              <a:buNone/>
            </a:pPr>
            <a:r>
              <a:rPr lang="en-US" sz="4000" b="0" i="0" u="sng" dirty="0">
                <a:solidFill>
                  <a:schemeClr val="dk2"/>
                </a:solidFill>
                <a:latin typeface="Libre Franklin"/>
                <a:ea typeface="Libre Franklin"/>
                <a:cs typeface="Libre Franklin"/>
                <a:sym typeface="Libre Franklin"/>
              </a:rPr>
              <a:t>Questions?</a:t>
            </a:r>
            <a:endParaRPr dirty="0"/>
          </a:p>
        </p:txBody>
      </p:sp>
      <p:sp>
        <p:nvSpPr>
          <p:cNvPr id="248" name="Google Shape;248;p15"/>
          <p:cNvSpPr txBox="1">
            <a:spLocks noGrp="1"/>
          </p:cNvSpPr>
          <p:nvPr>
            <p:ph type="body" idx="1"/>
          </p:nvPr>
        </p:nvSpPr>
        <p:spPr>
          <a:xfrm>
            <a:off x="152400" y="1447800"/>
            <a:ext cx="8839200" cy="5348654"/>
          </a:xfrm>
          <a:prstGeom prst="rect">
            <a:avLst/>
          </a:prstGeom>
          <a:noFill/>
          <a:ln>
            <a:noFill/>
          </a:ln>
        </p:spPr>
        <p:txBody>
          <a:bodyPr spcFirstLastPara="1" wrap="square" lIns="91425" tIns="45700" rIns="91425" bIns="45700" anchor="t" anchorCtr="0">
            <a:normAutofit fontScale="92500" lnSpcReduction="10000"/>
          </a:bodyPr>
          <a:lstStyle/>
          <a:p>
            <a:pPr marL="182562" marR="0" lvl="0" indent="-182562" algn="l" rtl="0">
              <a:lnSpc>
                <a:spcPct val="120000"/>
              </a:lnSpc>
              <a:spcBef>
                <a:spcPts val="0"/>
              </a:spcBef>
              <a:spcAft>
                <a:spcPts val="0"/>
              </a:spcAft>
              <a:buClr>
                <a:schemeClr val="accent1"/>
              </a:buClr>
              <a:buSzPts val="2040"/>
              <a:buFont typeface="Noto Sans Symbols"/>
              <a:buNone/>
            </a:pPr>
            <a:r>
              <a:rPr lang="en-US" sz="2400" b="0" i="0" u="none" dirty="0" smtClean="0">
                <a:solidFill>
                  <a:srgbClr val="404040"/>
                </a:solidFill>
                <a:latin typeface="Libre Baskerville"/>
                <a:ea typeface="Libre Baskerville"/>
                <a:cs typeface="Libre Baskerville"/>
                <a:sym typeface="Libre Baskerville"/>
              </a:rPr>
              <a:t>Call </a:t>
            </a:r>
            <a:r>
              <a:rPr lang="en-US" sz="2400" b="0" i="0" u="none" dirty="0">
                <a:solidFill>
                  <a:srgbClr val="404040"/>
                </a:solidFill>
                <a:latin typeface="Libre Baskerville"/>
                <a:ea typeface="Libre Baskerville"/>
                <a:cs typeface="Libre Baskerville"/>
                <a:sym typeface="Libre Baskerville"/>
              </a:rPr>
              <a:t>your child’s school to help answer any questions.</a:t>
            </a:r>
            <a:endParaRPr dirty="0"/>
          </a:p>
          <a:p>
            <a:pPr marL="182562" marR="0" lvl="0" indent="-182562" algn="ctr" rtl="0">
              <a:lnSpc>
                <a:spcPct val="120000"/>
              </a:lnSpc>
              <a:spcBef>
                <a:spcPts val="500"/>
              </a:spcBef>
              <a:spcAft>
                <a:spcPts val="0"/>
              </a:spcAft>
              <a:buClr>
                <a:schemeClr val="accent1"/>
              </a:buClr>
              <a:buSzPts val="2040"/>
              <a:buFont typeface="Noto Sans Symbols"/>
              <a:buNone/>
            </a:pPr>
            <a:r>
              <a:rPr lang="en-US" sz="2400" b="0" i="0" u="sng" dirty="0">
                <a:solidFill>
                  <a:srgbClr val="404040"/>
                </a:solidFill>
                <a:latin typeface="Libre Baskerville"/>
                <a:ea typeface="Libre Baskerville"/>
                <a:cs typeface="Libre Baskerville"/>
                <a:sym typeface="Libre Baskerville"/>
              </a:rPr>
              <a:t>District Resources</a:t>
            </a:r>
            <a:r>
              <a:rPr lang="en-US" sz="2400" b="0" i="0" u="none" dirty="0">
                <a:solidFill>
                  <a:srgbClr val="404040"/>
                </a:solidFill>
                <a:latin typeface="Libre Baskerville"/>
                <a:ea typeface="Libre Baskerville"/>
                <a:cs typeface="Libre Baskerville"/>
                <a:sym typeface="Libre Baskerville"/>
              </a:rPr>
              <a:t>:</a:t>
            </a:r>
            <a:endParaRPr sz="2400" b="0" i="0" u="none" dirty="0">
              <a:solidFill>
                <a:srgbClr val="404040"/>
              </a:solidFill>
              <a:latin typeface="Libre Baskerville"/>
              <a:ea typeface="Libre Baskerville"/>
              <a:cs typeface="Libre Baskerville"/>
              <a:sym typeface="Libre Baskerville"/>
            </a:endParaRPr>
          </a:p>
          <a:p>
            <a:pPr marL="182562" marR="0" lvl="0" indent="-182562" algn="l" rtl="0">
              <a:lnSpc>
                <a:spcPct val="120000"/>
              </a:lnSpc>
              <a:spcBef>
                <a:spcPts val="500"/>
              </a:spcBef>
              <a:spcAft>
                <a:spcPts val="0"/>
              </a:spcAft>
              <a:buClr>
                <a:schemeClr val="accent1"/>
              </a:buClr>
              <a:buSzPts val="2040"/>
              <a:buFont typeface="Noto Sans Symbols"/>
              <a:buNone/>
            </a:pPr>
            <a:r>
              <a:rPr lang="en-US" sz="2400" b="0" i="0" u="none" dirty="0">
                <a:solidFill>
                  <a:srgbClr val="404040"/>
                </a:solidFill>
                <a:latin typeface="Libre Baskerville"/>
                <a:ea typeface="Libre Baskerville"/>
                <a:cs typeface="Libre Baskerville"/>
                <a:sym typeface="Libre Baskerville"/>
              </a:rPr>
              <a:t>If you have any questions, please contact staff in the </a:t>
            </a:r>
            <a:r>
              <a:rPr lang="en-US" sz="2400" b="1" i="0" u="none" dirty="0">
                <a:solidFill>
                  <a:srgbClr val="404040"/>
                </a:solidFill>
                <a:latin typeface="Libre Baskerville"/>
                <a:ea typeface="Libre Baskerville"/>
                <a:cs typeface="Libre Baskerville"/>
                <a:sym typeface="Libre Baskerville"/>
              </a:rPr>
              <a:t>CCSS</a:t>
            </a:r>
            <a:endParaRPr dirty="0"/>
          </a:p>
          <a:p>
            <a:pPr marL="182562" marR="0" lvl="0" indent="-182562" algn="l" rtl="0">
              <a:lnSpc>
                <a:spcPct val="120000"/>
              </a:lnSpc>
              <a:spcBef>
                <a:spcPts val="500"/>
              </a:spcBef>
              <a:spcAft>
                <a:spcPts val="0"/>
              </a:spcAft>
              <a:buClr>
                <a:schemeClr val="accent1"/>
              </a:buClr>
              <a:buSzPts val="2040"/>
              <a:buFont typeface="Noto Sans Symbols"/>
              <a:buNone/>
            </a:pPr>
            <a:r>
              <a:rPr lang="en-US" sz="2400" b="1" i="0" u="none" dirty="0">
                <a:solidFill>
                  <a:srgbClr val="404040"/>
                </a:solidFill>
                <a:latin typeface="Libre Baskerville"/>
                <a:ea typeface="Libre Baskerville"/>
                <a:cs typeface="Libre Baskerville"/>
                <a:sym typeface="Libre Baskerville"/>
              </a:rPr>
              <a:t>Federal Programs Department </a:t>
            </a:r>
            <a:r>
              <a:rPr lang="en-US" sz="2400" b="0" i="0" u="none" dirty="0">
                <a:solidFill>
                  <a:srgbClr val="404040"/>
                </a:solidFill>
                <a:latin typeface="Libre Baskerville"/>
                <a:ea typeface="Libre Baskerville"/>
                <a:cs typeface="Libre Baskerville"/>
                <a:sym typeface="Libre Baskerville"/>
              </a:rPr>
              <a:t>229-890-6200</a:t>
            </a:r>
            <a:endParaRPr dirty="0"/>
          </a:p>
          <a:p>
            <a:pPr marL="182562" marR="0" lvl="0" indent="-182562" algn="l" rtl="0">
              <a:lnSpc>
                <a:spcPct val="80000"/>
              </a:lnSpc>
              <a:spcBef>
                <a:spcPts val="500"/>
              </a:spcBef>
              <a:spcAft>
                <a:spcPts val="0"/>
              </a:spcAft>
              <a:buClr>
                <a:schemeClr val="accent1"/>
              </a:buClr>
              <a:buSzPts val="2380"/>
              <a:buFont typeface="Noto Sans Symbols"/>
              <a:buNone/>
            </a:pPr>
            <a:endParaRPr sz="2800" b="1" i="0" u="none" dirty="0">
              <a:solidFill>
                <a:srgbClr val="404040"/>
              </a:solidFill>
              <a:latin typeface="Libre Baskerville"/>
              <a:ea typeface="Libre Baskerville"/>
              <a:cs typeface="Libre Baskerville"/>
              <a:sym typeface="Libre Baskerville"/>
            </a:endParaRPr>
          </a:p>
          <a:p>
            <a:pPr marL="182562" marR="0" lvl="0" indent="-182562" algn="l" rtl="0">
              <a:lnSpc>
                <a:spcPct val="110000"/>
              </a:lnSpc>
              <a:spcBef>
                <a:spcPts val="500"/>
              </a:spcBef>
              <a:spcAft>
                <a:spcPts val="0"/>
              </a:spcAft>
              <a:buClr>
                <a:schemeClr val="accent1"/>
              </a:buClr>
              <a:buSzPts val="2040"/>
              <a:buFont typeface="Noto Sans Symbols"/>
              <a:buChar char="⚫"/>
            </a:pPr>
            <a:r>
              <a:rPr lang="en-US" sz="2400" b="1" i="0" u="none" dirty="0">
                <a:solidFill>
                  <a:srgbClr val="404040"/>
                </a:solidFill>
                <a:latin typeface="Libre Baskerville"/>
                <a:ea typeface="Libre Baskerville"/>
                <a:cs typeface="Libre Baskerville"/>
                <a:sym typeface="Libre Baskerville"/>
              </a:rPr>
              <a:t>Todd Hall</a:t>
            </a:r>
            <a:r>
              <a:rPr lang="en-US" sz="2400" b="0" i="0" u="none" dirty="0">
                <a:solidFill>
                  <a:srgbClr val="404040"/>
                </a:solidFill>
                <a:latin typeface="Libre Baskerville"/>
                <a:ea typeface="Libre Baskerville"/>
                <a:cs typeface="Libre Baskerville"/>
                <a:sym typeface="Libre Baskerville"/>
              </a:rPr>
              <a:t>, Director of Federal Programs </a:t>
            </a:r>
            <a:endParaRPr dirty="0"/>
          </a:p>
          <a:p>
            <a:pPr marL="182562" marR="0" lvl="0" indent="-182562" algn="l" rtl="0">
              <a:lnSpc>
                <a:spcPct val="110000"/>
              </a:lnSpc>
              <a:spcBef>
                <a:spcPts val="500"/>
              </a:spcBef>
              <a:spcAft>
                <a:spcPts val="0"/>
              </a:spcAft>
              <a:buClr>
                <a:schemeClr val="accent1"/>
              </a:buClr>
              <a:buSzPts val="2040"/>
              <a:buFont typeface="Noto Sans Symbols"/>
              <a:buChar char="⚫"/>
            </a:pPr>
            <a:r>
              <a:rPr lang="en-US" sz="2400" b="1" i="0" u="none" dirty="0" smtClean="0">
                <a:solidFill>
                  <a:srgbClr val="404040"/>
                </a:solidFill>
                <a:latin typeface="Libre Baskerville"/>
                <a:ea typeface="Libre Baskerville"/>
                <a:cs typeface="Libre Baskerville"/>
                <a:sym typeface="Libre Baskerville"/>
              </a:rPr>
              <a:t>Jeff Horne</a:t>
            </a:r>
            <a:r>
              <a:rPr lang="en-US" sz="2400" b="0" i="0" u="none" dirty="0" smtClean="0">
                <a:solidFill>
                  <a:srgbClr val="404040"/>
                </a:solidFill>
                <a:latin typeface="Libre Baskerville"/>
                <a:ea typeface="Libre Baskerville"/>
                <a:cs typeface="Libre Baskerville"/>
                <a:sym typeface="Libre Baskerville"/>
              </a:rPr>
              <a:t>, Asst. Federal Programs Director/Migrant Coordinator</a:t>
            </a:r>
            <a:endParaRPr dirty="0" smtClean="0"/>
          </a:p>
          <a:p>
            <a:pPr marL="182562" marR="0" lvl="0" indent="-182562" algn="l" rtl="0">
              <a:lnSpc>
                <a:spcPct val="110000"/>
              </a:lnSpc>
              <a:spcBef>
                <a:spcPts val="500"/>
              </a:spcBef>
              <a:spcAft>
                <a:spcPts val="0"/>
              </a:spcAft>
              <a:buClr>
                <a:schemeClr val="accent1"/>
              </a:buClr>
              <a:buSzPts val="2040"/>
              <a:buFont typeface="Noto Sans Symbols"/>
              <a:buChar char="⚫"/>
            </a:pPr>
            <a:r>
              <a:rPr lang="en-US" sz="2400" b="1" i="0" u="none" dirty="0" smtClean="0">
                <a:solidFill>
                  <a:srgbClr val="404040"/>
                </a:solidFill>
                <a:latin typeface="Libre Baskerville"/>
                <a:ea typeface="Libre Baskerville"/>
                <a:cs typeface="Libre Baskerville"/>
                <a:sym typeface="Libre Baskerville"/>
              </a:rPr>
              <a:t>Darlene </a:t>
            </a:r>
            <a:r>
              <a:rPr lang="en-US" sz="2400" b="1" i="0" u="none" dirty="0">
                <a:solidFill>
                  <a:srgbClr val="404040"/>
                </a:solidFill>
                <a:latin typeface="Libre Baskerville"/>
                <a:ea typeface="Libre Baskerville"/>
                <a:cs typeface="Libre Baskerville"/>
                <a:sym typeface="Libre Baskerville"/>
              </a:rPr>
              <a:t>Reynolds</a:t>
            </a:r>
            <a:r>
              <a:rPr lang="en-US" sz="2400" b="0" i="0" u="none" dirty="0">
                <a:solidFill>
                  <a:srgbClr val="404040"/>
                </a:solidFill>
                <a:latin typeface="Libre Baskerville"/>
                <a:ea typeface="Libre Baskerville"/>
                <a:cs typeface="Libre Baskerville"/>
                <a:sym typeface="Libre Baskerville"/>
              </a:rPr>
              <a:t>, Title I Parent and Family Engagement Director</a:t>
            </a:r>
            <a:endParaRPr dirty="0"/>
          </a:p>
          <a:p>
            <a:pPr marL="182562" marR="0" lvl="0" indent="-182562" algn="l" rtl="0">
              <a:lnSpc>
                <a:spcPct val="110000"/>
              </a:lnSpc>
              <a:spcBef>
                <a:spcPts val="500"/>
              </a:spcBef>
              <a:spcAft>
                <a:spcPts val="0"/>
              </a:spcAft>
              <a:buClr>
                <a:schemeClr val="accent1"/>
              </a:buClr>
              <a:buSzPts val="2040"/>
              <a:buFont typeface="Noto Sans Symbols"/>
              <a:buChar char="⚫"/>
            </a:pPr>
            <a:r>
              <a:rPr lang="en-US" sz="2400" b="1" i="0" u="none" dirty="0">
                <a:solidFill>
                  <a:srgbClr val="404040"/>
                </a:solidFill>
                <a:latin typeface="Libre Baskerville"/>
                <a:ea typeface="Libre Baskerville"/>
                <a:cs typeface="Libre Baskerville"/>
                <a:sym typeface="Libre Baskerville"/>
              </a:rPr>
              <a:t>Keith Adams</a:t>
            </a:r>
            <a:r>
              <a:rPr lang="en-US" sz="2400" b="0" i="0" u="none" dirty="0">
                <a:solidFill>
                  <a:srgbClr val="404040"/>
                </a:solidFill>
                <a:latin typeface="Libre Baskerville"/>
                <a:ea typeface="Libre Baskerville"/>
                <a:cs typeface="Libre Baskerville"/>
                <a:sym typeface="Libre Baskerville"/>
              </a:rPr>
              <a:t>, ESOL Director</a:t>
            </a:r>
            <a:endParaRPr dirty="0"/>
          </a:p>
          <a:p>
            <a:pPr marL="182562" marR="0" lvl="0" indent="-182562" algn="l" rtl="0">
              <a:lnSpc>
                <a:spcPct val="110000"/>
              </a:lnSpc>
              <a:spcBef>
                <a:spcPts val="500"/>
              </a:spcBef>
              <a:spcAft>
                <a:spcPts val="0"/>
              </a:spcAft>
              <a:buClr>
                <a:schemeClr val="accent1"/>
              </a:buClr>
              <a:buSzPts val="2040"/>
              <a:buFont typeface="Noto Sans Symbols"/>
              <a:buChar char="⚫"/>
            </a:pPr>
            <a:r>
              <a:rPr lang="en-US" sz="2400" b="1" i="0" u="none" dirty="0">
                <a:solidFill>
                  <a:srgbClr val="404040"/>
                </a:solidFill>
                <a:latin typeface="Libre Baskerville"/>
                <a:ea typeface="Libre Baskerville"/>
                <a:cs typeface="Libre Baskerville"/>
                <a:sym typeface="Libre Baskerville"/>
              </a:rPr>
              <a:t>Denise Pope</a:t>
            </a:r>
            <a:r>
              <a:rPr lang="en-US" sz="2400" b="0" i="0" u="none" dirty="0">
                <a:solidFill>
                  <a:srgbClr val="404040"/>
                </a:solidFill>
                <a:latin typeface="Libre Baskerville"/>
                <a:ea typeface="Libre Baskerville"/>
                <a:cs typeface="Libre Baskerville"/>
                <a:sym typeface="Libre Baskerville"/>
              </a:rPr>
              <a:t>, Homeless Liaison</a:t>
            </a:r>
            <a:endParaRPr dirty="0"/>
          </a:p>
          <a:p>
            <a:pPr marL="182562" marR="0" lvl="0" indent="-182562" algn="l" rtl="0">
              <a:lnSpc>
                <a:spcPct val="110000"/>
              </a:lnSpc>
              <a:spcBef>
                <a:spcPts val="500"/>
              </a:spcBef>
              <a:spcAft>
                <a:spcPts val="0"/>
              </a:spcAft>
              <a:buClr>
                <a:schemeClr val="accent1"/>
              </a:buClr>
              <a:buSzPts val="2040"/>
              <a:buFont typeface="Noto Sans Symbols"/>
              <a:buChar char="⚫"/>
            </a:pPr>
            <a:r>
              <a:rPr lang="en-US" sz="2400" b="1" i="0" u="none" dirty="0">
                <a:solidFill>
                  <a:srgbClr val="404040"/>
                </a:solidFill>
                <a:latin typeface="Libre Baskerville"/>
                <a:ea typeface="Libre Baskerville"/>
                <a:cs typeface="Libre Baskerville"/>
                <a:sym typeface="Libre Baskerville"/>
              </a:rPr>
              <a:t>Yolanda </a:t>
            </a:r>
            <a:r>
              <a:rPr lang="en-US" sz="2400" b="1" i="0" u="none" dirty="0" err="1">
                <a:solidFill>
                  <a:srgbClr val="404040"/>
                </a:solidFill>
                <a:latin typeface="Libre Baskerville"/>
                <a:ea typeface="Libre Baskerville"/>
                <a:cs typeface="Libre Baskerville"/>
                <a:sym typeface="Libre Baskerville"/>
              </a:rPr>
              <a:t>Carr</a:t>
            </a:r>
            <a:r>
              <a:rPr lang="en-US" sz="2400" b="1" i="0" u="none" dirty="0">
                <a:solidFill>
                  <a:srgbClr val="404040"/>
                </a:solidFill>
                <a:latin typeface="Libre Baskerville"/>
                <a:ea typeface="Libre Baskerville"/>
                <a:cs typeface="Libre Baskerville"/>
                <a:sym typeface="Libre Baskerville"/>
              </a:rPr>
              <a:t>-Fuller</a:t>
            </a:r>
            <a:r>
              <a:rPr lang="en-US" sz="2400" b="0" i="0" u="none" dirty="0">
                <a:solidFill>
                  <a:srgbClr val="404040"/>
                </a:solidFill>
                <a:latin typeface="Libre Baskerville"/>
                <a:ea typeface="Libre Baskerville"/>
                <a:cs typeface="Libre Baskerville"/>
                <a:sym typeface="Libre Baskerville"/>
              </a:rPr>
              <a:t>, Federal Programs </a:t>
            </a:r>
            <a:r>
              <a:rPr lang="en-US" sz="2400" b="0" i="0" u="none" dirty="0" smtClean="0">
                <a:solidFill>
                  <a:srgbClr val="404040"/>
                </a:solidFill>
                <a:latin typeface="Libre Baskerville"/>
                <a:ea typeface="Libre Baskerville"/>
                <a:cs typeface="Libre Baskerville"/>
                <a:sym typeface="Libre Baskerville"/>
              </a:rPr>
              <a:t>Secretary</a:t>
            </a:r>
            <a:endParaRPr dirty="0" smtClean="0"/>
          </a:p>
          <a:p>
            <a:pPr marL="182562" marR="0" lvl="0" indent="-182562" algn="l" rtl="0">
              <a:lnSpc>
                <a:spcPct val="80000"/>
              </a:lnSpc>
              <a:spcBef>
                <a:spcPts val="500"/>
              </a:spcBef>
              <a:spcAft>
                <a:spcPts val="0"/>
              </a:spcAft>
              <a:buClr>
                <a:schemeClr val="accent1"/>
              </a:buClr>
              <a:buSzPts val="2040"/>
              <a:buFont typeface="Noto Sans Symbols"/>
              <a:buNone/>
            </a:pPr>
            <a:endParaRPr sz="2400" b="0" i="0" u="none" dirty="0" smtClean="0">
              <a:solidFill>
                <a:srgbClr val="404040"/>
              </a:solidFill>
              <a:latin typeface="Libre Baskerville"/>
              <a:ea typeface="Libre Baskerville"/>
              <a:cs typeface="Libre Baskerville"/>
              <a:sym typeface="Libre Baskerville"/>
            </a:endParaRPr>
          </a:p>
          <a:p>
            <a:pPr marL="273050" marR="0" lvl="0" indent="-143510" algn="l" rtl="0">
              <a:spcBef>
                <a:spcPts val="575"/>
              </a:spcBef>
              <a:spcAft>
                <a:spcPts val="0"/>
              </a:spcAft>
              <a:buClr>
                <a:schemeClr val="accent1"/>
              </a:buClr>
              <a:buSzPts val="2040"/>
              <a:buFont typeface="Noto Sans Symbols"/>
              <a:buNone/>
            </a:pPr>
            <a:endParaRPr sz="2400" b="0" i="0" u="none" dirty="0">
              <a:solidFill>
                <a:srgbClr val="404040"/>
              </a:solidFill>
              <a:latin typeface="Libre Baskerville"/>
              <a:ea typeface="Libre Baskerville"/>
              <a:cs typeface="Libre Baskerville"/>
              <a:sym typeface="Libre Baskerville"/>
            </a:endParaRPr>
          </a:p>
        </p:txBody>
      </p:sp>
      <p:pic>
        <p:nvPicPr>
          <p:cNvPr id="249" name="Google Shape;249;p15" descr="Question Mark Clipart Transparent Background - Question Clipart Transparent  Background - 469x500 PNG Download - PNGkit"/>
          <p:cNvPicPr preferRelativeResize="0"/>
          <p:nvPr/>
        </p:nvPicPr>
        <p:blipFill rotWithShape="1">
          <a:blip r:embed="rId3">
            <a:alphaModFix/>
          </a:blip>
          <a:srcRect/>
          <a:stretch/>
        </p:blipFill>
        <p:spPr>
          <a:xfrm>
            <a:off x="6908583" y="103975"/>
            <a:ext cx="2145425" cy="1316050"/>
          </a:xfrm>
          <a:prstGeom prst="rect">
            <a:avLst/>
          </a:prstGeom>
          <a:noFill/>
          <a:ln>
            <a:noFill/>
          </a:ln>
        </p:spPr>
      </p:pic>
      <p:pic>
        <p:nvPicPr>
          <p:cNvPr id="250" name="Google Shape;250;p15"/>
          <p:cNvPicPr preferRelativeResize="0"/>
          <p:nvPr/>
        </p:nvPicPr>
        <p:blipFill rotWithShape="1">
          <a:blip r:embed="rId4">
            <a:alphaModFix/>
          </a:blip>
          <a:srcRect/>
          <a:stretch/>
        </p:blipFill>
        <p:spPr>
          <a:xfrm>
            <a:off x="363415" y="133350"/>
            <a:ext cx="1084262" cy="123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body" idx="1"/>
          </p:nvPr>
        </p:nvSpPr>
        <p:spPr>
          <a:xfrm>
            <a:off x="1676400" y="533400"/>
            <a:ext cx="6172200" cy="1066800"/>
          </a:xfrm>
          <a:prstGeom prst="rect">
            <a:avLst/>
          </a:prstGeom>
          <a:noFill/>
          <a:ln>
            <a:noFill/>
          </a:ln>
        </p:spPr>
        <p:txBody>
          <a:bodyPr spcFirstLastPara="1" wrap="square" lIns="91425" tIns="45700" rIns="91425" bIns="45700" anchor="t" anchorCtr="0">
            <a:normAutofit lnSpcReduction="10000"/>
          </a:bodyPr>
          <a:lstStyle/>
          <a:p>
            <a:pPr marL="182562" marR="0" lvl="0" indent="-182562" algn="ctr" rtl="0">
              <a:lnSpc>
                <a:spcPct val="80000"/>
              </a:lnSpc>
              <a:spcBef>
                <a:spcPts val="0"/>
              </a:spcBef>
              <a:spcAft>
                <a:spcPts val="0"/>
              </a:spcAft>
              <a:buClr>
                <a:schemeClr val="accent1"/>
              </a:buClr>
              <a:buSzPts val="5610"/>
              <a:buFont typeface="Noto Sans Symbols"/>
              <a:buNone/>
            </a:pPr>
            <a:r>
              <a:rPr lang="en-US" sz="6600" b="0" i="0" u="none">
                <a:solidFill>
                  <a:schemeClr val="dk1"/>
                </a:solidFill>
                <a:latin typeface="Corsiva"/>
                <a:ea typeface="Corsiva"/>
                <a:cs typeface="Corsiva"/>
                <a:sym typeface="Corsiva"/>
              </a:rPr>
              <a:t>Have a Great Year! </a:t>
            </a:r>
            <a:r>
              <a:rPr lang="en-US" sz="1700" b="0" i="0" u="none">
                <a:solidFill>
                  <a:schemeClr val="dk1"/>
                </a:solidFill>
                <a:latin typeface="Corsiva"/>
                <a:ea typeface="Corsiva"/>
                <a:cs typeface="Corsiva"/>
                <a:sym typeface="Corsiva"/>
              </a:rPr>
              <a:t>						</a:t>
            </a:r>
            <a:endParaRPr/>
          </a:p>
        </p:txBody>
      </p:sp>
      <p:pic>
        <p:nvPicPr>
          <p:cNvPr id="257" name="Google Shape;257;p16" descr="Back to School Transparent Decor | Back to school clipart, Back to school  images, School images"/>
          <p:cNvPicPr preferRelativeResize="0"/>
          <p:nvPr/>
        </p:nvPicPr>
        <p:blipFill rotWithShape="1">
          <a:blip r:embed="rId3">
            <a:alphaModFix/>
          </a:blip>
          <a:srcRect/>
          <a:stretch/>
        </p:blipFill>
        <p:spPr>
          <a:xfrm>
            <a:off x="2971800" y="1295400"/>
            <a:ext cx="3352800" cy="38242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
          <p:cNvPicPr preferRelativeResize="0"/>
          <p:nvPr/>
        </p:nvPicPr>
        <p:blipFill rotWithShape="1">
          <a:blip r:embed="rId3">
            <a:alphaModFix/>
          </a:blip>
          <a:srcRect b="50000"/>
          <a:stretch/>
        </p:blipFill>
        <p:spPr>
          <a:xfrm>
            <a:off x="451340" y="2133601"/>
            <a:ext cx="8288215" cy="24032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p>
            <a:pPr marL="0" lvl="0" indent="0" algn="ctr" rtl="0">
              <a:lnSpc>
                <a:spcPct val="100000"/>
              </a:lnSpc>
              <a:spcBef>
                <a:spcPts val="0"/>
              </a:spcBef>
              <a:spcAft>
                <a:spcPts val="0"/>
              </a:spcAft>
              <a:buClr>
                <a:schemeClr val="dk2"/>
              </a:buClr>
              <a:buSzPts val="4000"/>
              <a:buFont typeface="Libre Franklin"/>
              <a:buNone/>
            </a:pPr>
            <a:r>
              <a:rPr lang="en-US" sz="4000" b="0" i="0" u="none" dirty="0">
                <a:solidFill>
                  <a:schemeClr val="dk2"/>
                </a:solidFill>
                <a:latin typeface="Libre Franklin"/>
                <a:ea typeface="Libre Franklin"/>
                <a:cs typeface="Libre Franklin"/>
                <a:sym typeface="Libre Franklin"/>
              </a:rPr>
              <a:t>WHY ARE WE HERE?</a:t>
            </a:r>
            <a:endParaRPr dirty="0"/>
          </a:p>
        </p:txBody>
      </p:sp>
      <p:sp>
        <p:nvSpPr>
          <p:cNvPr id="153" name="Google Shape;153;p3"/>
          <p:cNvSpPr txBox="1"/>
          <p:nvPr/>
        </p:nvSpPr>
        <p:spPr>
          <a:xfrm>
            <a:off x="612775" y="1752600"/>
            <a:ext cx="7897812" cy="2355850"/>
          </a:xfrm>
          <a:prstGeom prst="rect">
            <a:avLst/>
          </a:prstGeom>
          <a:noFill/>
          <a:ln>
            <a:noFill/>
          </a:ln>
        </p:spPr>
        <p:txBody>
          <a:bodyPr spcFirstLastPara="1" wrap="square" lIns="0" tIns="126350" rIns="0" bIns="0" anchor="t" anchorCtr="0">
            <a:spAutoFit/>
          </a:bodyPr>
          <a:lstStyle/>
          <a:p>
            <a:pPr marL="241300" marR="0" lvl="0" indent="-228600" algn="l" rtl="0">
              <a:lnSpc>
                <a:spcPct val="70000"/>
              </a:lnSpc>
              <a:spcBef>
                <a:spcPts val="0"/>
              </a:spcBef>
              <a:spcAft>
                <a:spcPts val="0"/>
              </a:spcAft>
              <a:buClr>
                <a:schemeClr val="dk1"/>
              </a:buClr>
              <a:buSzPts val="2500"/>
              <a:buFont typeface="Arial"/>
              <a:buChar char="•"/>
            </a:pPr>
            <a:r>
              <a:rPr lang="en-US" sz="2500" b="0" i="0" u="none">
                <a:solidFill>
                  <a:schemeClr val="dk1"/>
                </a:solidFill>
                <a:latin typeface="Bell MT"/>
                <a:ea typeface="Bell MT"/>
                <a:cs typeface="Bell MT"/>
                <a:sym typeface="Bell MT"/>
              </a:rPr>
              <a:t>The </a:t>
            </a:r>
            <a:r>
              <a:rPr lang="en-US" sz="2500" b="0" i="1" u="none">
                <a:solidFill>
                  <a:schemeClr val="dk1"/>
                </a:solidFill>
                <a:latin typeface="Bell MT"/>
                <a:ea typeface="Bell MT"/>
                <a:cs typeface="Bell MT"/>
                <a:sym typeface="Bell MT"/>
              </a:rPr>
              <a:t>Every Student Succeeds Act (ESSA) of 2015 </a:t>
            </a:r>
            <a:r>
              <a:rPr lang="en-US" sz="2500" b="0" i="0" u="none">
                <a:solidFill>
                  <a:schemeClr val="dk1"/>
                </a:solidFill>
                <a:latin typeface="Bell MT"/>
                <a:ea typeface="Bell MT"/>
                <a:cs typeface="Bell MT"/>
                <a:sym typeface="Bell MT"/>
              </a:rPr>
              <a:t>requires that  each Title I School hold an Annual Meeting of Title I  parents for the purpose of…</a:t>
            </a:r>
            <a:endParaRPr/>
          </a:p>
          <a:p>
            <a:pPr marL="241300" marR="0" lvl="0" indent="-76200" algn="l" rtl="0">
              <a:lnSpc>
                <a:spcPct val="100000"/>
              </a:lnSpc>
              <a:spcBef>
                <a:spcPts val="0"/>
              </a:spcBef>
              <a:spcAft>
                <a:spcPts val="0"/>
              </a:spcAft>
              <a:buClr>
                <a:srgbClr val="FFFFFF"/>
              </a:buClr>
              <a:buSzPts val="2400"/>
              <a:buFont typeface="Arial"/>
              <a:buNone/>
            </a:pPr>
            <a:endParaRPr sz="2400" b="0" i="0" u="none">
              <a:solidFill>
                <a:schemeClr val="dk1"/>
              </a:solidFill>
              <a:latin typeface="Bell MT"/>
              <a:ea typeface="Bell MT"/>
              <a:cs typeface="Bell MT"/>
              <a:sym typeface="Bell MT"/>
            </a:endParaRPr>
          </a:p>
          <a:p>
            <a:pPr marL="698500" marR="0" lvl="1" indent="-228600" algn="l" rtl="0">
              <a:lnSpc>
                <a:spcPct val="112000"/>
              </a:lnSpc>
              <a:spcBef>
                <a:spcPts val="0"/>
              </a:spcBef>
              <a:spcAft>
                <a:spcPts val="0"/>
              </a:spcAft>
              <a:buClr>
                <a:schemeClr val="dk1"/>
              </a:buClr>
              <a:buSzPts val="2500"/>
              <a:buFont typeface="Arial"/>
              <a:buChar char="•"/>
            </a:pPr>
            <a:r>
              <a:rPr lang="en-US" sz="2500" b="0" i="0" u="none" strike="noStrike" cap="none">
                <a:solidFill>
                  <a:schemeClr val="dk1"/>
                </a:solidFill>
                <a:latin typeface="Bell MT"/>
                <a:ea typeface="Bell MT"/>
                <a:cs typeface="Bell MT"/>
                <a:sym typeface="Bell MT"/>
              </a:rPr>
              <a:t>Informing you of your school’s participation in Title I</a:t>
            </a:r>
            <a:endParaRPr/>
          </a:p>
          <a:p>
            <a:pPr marL="698500" marR="0" lvl="1" indent="-228600" algn="l" rtl="0">
              <a:lnSpc>
                <a:spcPct val="104000"/>
              </a:lnSpc>
              <a:spcBef>
                <a:spcPts val="0"/>
              </a:spcBef>
              <a:spcAft>
                <a:spcPts val="0"/>
              </a:spcAft>
              <a:buClr>
                <a:schemeClr val="dk1"/>
              </a:buClr>
              <a:buSzPts val="2500"/>
              <a:buFont typeface="Arial"/>
              <a:buChar char="•"/>
            </a:pPr>
            <a:r>
              <a:rPr lang="en-US" sz="2500" b="0" i="0" u="none" strike="noStrike" cap="none">
                <a:solidFill>
                  <a:schemeClr val="dk1"/>
                </a:solidFill>
                <a:latin typeface="Bell MT"/>
                <a:ea typeface="Bell MT"/>
                <a:cs typeface="Bell MT"/>
                <a:sym typeface="Bell MT"/>
              </a:rPr>
              <a:t>Explaining the requirements of Title I</a:t>
            </a:r>
            <a:endParaRPr/>
          </a:p>
          <a:p>
            <a:pPr marL="698500" marR="0" lvl="1" indent="-228600" algn="l" rtl="0">
              <a:lnSpc>
                <a:spcPct val="112000"/>
              </a:lnSpc>
              <a:spcBef>
                <a:spcPts val="0"/>
              </a:spcBef>
              <a:spcAft>
                <a:spcPts val="0"/>
              </a:spcAft>
              <a:buClr>
                <a:schemeClr val="dk1"/>
              </a:buClr>
              <a:buSzPts val="2500"/>
              <a:buFont typeface="Arial"/>
              <a:buChar char="•"/>
            </a:pPr>
            <a:r>
              <a:rPr lang="en-US" sz="2500" b="0" i="0" u="none" strike="noStrike" cap="none">
                <a:solidFill>
                  <a:schemeClr val="dk1"/>
                </a:solidFill>
                <a:latin typeface="Bell MT"/>
                <a:ea typeface="Bell MT"/>
                <a:cs typeface="Bell MT"/>
                <a:sym typeface="Bell MT"/>
              </a:rPr>
              <a:t>Explaining your rights as parents to be involved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304800" y="390300"/>
            <a:ext cx="7086600" cy="1438500"/>
          </a:xfrm>
          <a:prstGeom prst="rect">
            <a:avLst/>
          </a:prstGeom>
          <a:noFill/>
          <a:ln>
            <a:noFill/>
          </a:ln>
        </p:spPr>
        <p:txBody>
          <a:bodyPr spcFirstLastPara="1" wrap="square" lIns="91425" tIns="45700" rIns="91425" bIns="91425" anchor="b" anchorCtr="0">
            <a:noAutofit/>
          </a:bodyPr>
          <a:lstStyle/>
          <a:p>
            <a:pPr marL="0" lvl="0" indent="0" algn="ctr" rtl="0">
              <a:lnSpc>
                <a:spcPct val="100000"/>
              </a:lnSpc>
              <a:spcBef>
                <a:spcPts val="0"/>
              </a:spcBef>
              <a:spcAft>
                <a:spcPts val="0"/>
              </a:spcAft>
              <a:buClr>
                <a:schemeClr val="dk1"/>
              </a:buClr>
              <a:buSzPts val="4800"/>
              <a:buFont typeface="Libre Franklin"/>
              <a:buNone/>
            </a:pPr>
            <a:r>
              <a:rPr lang="en-US" b="0" i="0" u="none">
                <a:solidFill>
                  <a:schemeClr val="dk1"/>
                </a:solidFill>
                <a:latin typeface="Libre Franklin"/>
                <a:ea typeface="Libre Franklin"/>
                <a:cs typeface="Libre Franklin"/>
                <a:sym typeface="Libre Franklin"/>
              </a:rPr>
              <a:t>WHAT DOES IT MEAN TO BE  A TITLE I SCHOOL?</a:t>
            </a:r>
            <a:endParaRPr sz="3200"/>
          </a:p>
        </p:txBody>
      </p:sp>
      <p:pic>
        <p:nvPicPr>
          <p:cNvPr id="160" name="Google Shape;160;p4"/>
          <p:cNvPicPr preferRelativeResize="0"/>
          <p:nvPr/>
        </p:nvPicPr>
        <p:blipFill rotWithShape="1">
          <a:blip r:embed="rId3">
            <a:alphaModFix/>
          </a:blip>
          <a:srcRect/>
          <a:stretch/>
        </p:blipFill>
        <p:spPr>
          <a:xfrm>
            <a:off x="7467600" y="304800"/>
            <a:ext cx="1565275" cy="1565275"/>
          </a:xfrm>
          <a:prstGeom prst="rect">
            <a:avLst/>
          </a:prstGeom>
          <a:noFill/>
          <a:ln>
            <a:noFill/>
          </a:ln>
        </p:spPr>
      </p:pic>
      <p:sp>
        <p:nvSpPr>
          <p:cNvPr id="161" name="Google Shape;161;p4"/>
          <p:cNvSpPr txBox="1"/>
          <p:nvPr/>
        </p:nvSpPr>
        <p:spPr>
          <a:xfrm>
            <a:off x="478939" y="1981200"/>
            <a:ext cx="8111148" cy="4355280"/>
          </a:xfrm>
          <a:prstGeom prst="rect">
            <a:avLst/>
          </a:prstGeom>
          <a:noFill/>
          <a:ln>
            <a:noFill/>
          </a:ln>
        </p:spPr>
        <p:txBody>
          <a:bodyPr spcFirstLastPara="1" wrap="square" lIns="0" tIns="85075" rIns="0" bIns="0" anchor="t" anchorCtr="0">
            <a:spAutoFit/>
          </a:bodyPr>
          <a:lstStyle/>
          <a:p>
            <a:pPr marL="241300" marR="0" lvl="0" indent="-228600" algn="just" rtl="0">
              <a:lnSpc>
                <a:spcPct val="80000"/>
              </a:lnSpc>
              <a:spcBef>
                <a:spcPts val="0"/>
              </a:spcBef>
              <a:spcAft>
                <a:spcPts val="0"/>
              </a:spcAft>
              <a:buClr>
                <a:schemeClr val="dk1"/>
              </a:buClr>
              <a:buSzPts val="2400"/>
              <a:buFont typeface="Arial"/>
              <a:buChar char="•"/>
            </a:pPr>
            <a:r>
              <a:rPr lang="en-US" sz="2400" b="0" i="0" u="none" dirty="0">
                <a:solidFill>
                  <a:schemeClr val="dk1"/>
                </a:solidFill>
                <a:latin typeface="Bell MT"/>
                <a:ea typeface="Bell MT"/>
                <a:cs typeface="Bell MT"/>
                <a:sym typeface="Bell MT"/>
              </a:rPr>
              <a:t>Being a Title I school means receiving federal funding (Title I  dollars) to </a:t>
            </a:r>
            <a:r>
              <a:rPr lang="en-US" sz="2400" b="1" i="0" u="none" dirty="0">
                <a:solidFill>
                  <a:schemeClr val="dk1"/>
                </a:solidFill>
                <a:latin typeface="Bell MT"/>
                <a:ea typeface="Bell MT"/>
                <a:cs typeface="Bell MT"/>
                <a:sym typeface="Bell MT"/>
              </a:rPr>
              <a:t>supplement</a:t>
            </a:r>
            <a:r>
              <a:rPr lang="en-US" sz="2400" b="0" i="0" u="none" dirty="0">
                <a:solidFill>
                  <a:schemeClr val="dk1"/>
                </a:solidFill>
                <a:latin typeface="Bell MT"/>
                <a:ea typeface="Bell MT"/>
                <a:cs typeface="Bell MT"/>
                <a:sym typeface="Bell MT"/>
              </a:rPr>
              <a:t> the school’s existing programs. These  dollars are used for…</a:t>
            </a:r>
            <a:endParaRPr dirty="0"/>
          </a:p>
          <a:p>
            <a:pPr marL="698500" marR="0" lvl="1" indent="-228600" algn="l" rtl="0">
              <a:lnSpc>
                <a:spcPct val="8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Bell MT"/>
                <a:ea typeface="Bell MT"/>
                <a:cs typeface="Bell MT"/>
                <a:sym typeface="Bell MT"/>
              </a:rPr>
              <a:t>Identifying students experiencing academic difficulties and  providing timely assistance to help these </a:t>
            </a:r>
            <a:r>
              <a:rPr lang="en-US" sz="2400" dirty="0">
                <a:solidFill>
                  <a:schemeClr val="dk1"/>
                </a:solidFill>
                <a:latin typeface="Bell MT"/>
                <a:ea typeface="Bell MT"/>
                <a:cs typeface="Bell MT"/>
                <a:sym typeface="Bell MT"/>
              </a:rPr>
              <a:t>students</a:t>
            </a:r>
            <a:r>
              <a:rPr lang="en-US" sz="2400" b="0" i="0" u="none" strike="noStrike" cap="none" dirty="0">
                <a:solidFill>
                  <a:schemeClr val="dk1"/>
                </a:solidFill>
                <a:latin typeface="Bell MT"/>
                <a:ea typeface="Bell MT"/>
                <a:cs typeface="Bell MT"/>
                <a:sym typeface="Bell MT"/>
              </a:rPr>
              <a:t> meet the  State’s challenging content standards.</a:t>
            </a:r>
            <a:endParaRPr dirty="0"/>
          </a:p>
          <a:p>
            <a:pPr marL="698500" marR="0" lvl="1" indent="-228600" algn="l" rtl="0">
              <a:lnSpc>
                <a:spcPct val="95833"/>
              </a:lnSpc>
              <a:spcBef>
                <a:spcPts val="400"/>
              </a:spcBef>
              <a:spcAft>
                <a:spcPts val="0"/>
              </a:spcAft>
              <a:buClr>
                <a:schemeClr val="dk1"/>
              </a:buClr>
              <a:buSzPts val="2400"/>
              <a:buFont typeface="Arial"/>
              <a:buChar char="•"/>
            </a:pPr>
            <a:r>
              <a:rPr lang="en-US" sz="2400" b="0" i="0" u="none" strike="noStrike" cap="none" dirty="0">
                <a:solidFill>
                  <a:schemeClr val="dk1"/>
                </a:solidFill>
                <a:latin typeface="Bell MT"/>
                <a:ea typeface="Bell MT"/>
                <a:cs typeface="Bell MT"/>
                <a:sym typeface="Bell MT"/>
              </a:rPr>
              <a:t>Purchasing supplemental  staff/programs/materials/supplies</a:t>
            </a:r>
            <a:endParaRPr dirty="0"/>
          </a:p>
          <a:p>
            <a:pPr marL="698500" marR="0" lvl="1" indent="-228600" algn="l" rtl="0">
              <a:lnSpc>
                <a:spcPct val="95833"/>
              </a:lnSpc>
              <a:spcBef>
                <a:spcPts val="500"/>
              </a:spcBef>
              <a:spcAft>
                <a:spcPts val="0"/>
              </a:spcAft>
              <a:buClr>
                <a:schemeClr val="dk1"/>
              </a:buClr>
              <a:buSzPts val="2400"/>
              <a:buFont typeface="Arial"/>
              <a:buChar char="•"/>
            </a:pPr>
            <a:r>
              <a:rPr lang="en-US" sz="2400" b="0" i="0" u="none" strike="noStrike" cap="none" dirty="0">
                <a:solidFill>
                  <a:schemeClr val="dk1"/>
                </a:solidFill>
                <a:latin typeface="Bell MT"/>
                <a:ea typeface="Bell MT"/>
                <a:cs typeface="Bell MT"/>
                <a:sym typeface="Bell MT"/>
              </a:rPr>
              <a:t>Conducting parent and family engagement  meetings/trainings/activities</a:t>
            </a:r>
            <a:endParaRPr dirty="0"/>
          </a:p>
          <a:p>
            <a:pPr marL="698500" marR="0" lvl="1" indent="-228600" algn="l" rtl="0">
              <a:lnSpc>
                <a:spcPct val="100000"/>
              </a:lnSpc>
              <a:spcBef>
                <a:spcPts val="0"/>
              </a:spcBef>
              <a:spcAft>
                <a:spcPts val="0"/>
              </a:spcAft>
              <a:buClr>
                <a:schemeClr val="dk1"/>
              </a:buClr>
              <a:buSzPts val="3300"/>
              <a:buFont typeface="Arial"/>
              <a:buNone/>
            </a:pPr>
            <a:endParaRPr sz="1800" b="0" i="0" u="none" strike="noStrike" cap="none" dirty="0">
              <a:solidFill>
                <a:schemeClr val="dk1"/>
              </a:solidFill>
              <a:latin typeface="Bell MT"/>
              <a:ea typeface="Bell MT"/>
              <a:cs typeface="Bell MT"/>
              <a:sym typeface="Bell MT"/>
            </a:endParaRPr>
          </a:p>
          <a:p>
            <a:pPr marL="241300" marR="0" lvl="0" indent="-228600" algn="l" rtl="0">
              <a:lnSpc>
                <a:spcPct val="80000"/>
              </a:lnSpc>
              <a:spcBef>
                <a:spcPts val="0"/>
              </a:spcBef>
              <a:spcAft>
                <a:spcPts val="0"/>
              </a:spcAft>
              <a:buClr>
                <a:schemeClr val="dk1"/>
              </a:buClr>
              <a:buSzPts val="2400"/>
              <a:buFont typeface="Arial"/>
              <a:buChar char="•"/>
            </a:pPr>
            <a:r>
              <a:rPr lang="en-US" sz="2400" b="0" i="0" u="none" dirty="0">
                <a:solidFill>
                  <a:schemeClr val="dk1"/>
                </a:solidFill>
                <a:latin typeface="Bell MT"/>
                <a:ea typeface="Bell MT"/>
                <a:cs typeface="Bell MT"/>
                <a:sym typeface="Bell MT"/>
              </a:rPr>
              <a:t>Being a Title I school also means parent and family  engagement and knowing their rights under ESSA.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rmAutofit fontScale="90000"/>
          </a:bodyPr>
          <a:lstStyle/>
          <a:p>
            <a:pPr marL="0" lvl="0" indent="0" algn="l" rtl="0">
              <a:lnSpc>
                <a:spcPct val="100000"/>
              </a:lnSpc>
              <a:spcBef>
                <a:spcPts val="0"/>
              </a:spcBef>
              <a:spcAft>
                <a:spcPts val="0"/>
              </a:spcAft>
              <a:buClr>
                <a:schemeClr val="dk2"/>
              </a:buClr>
              <a:buSzPts val="3600"/>
              <a:buFont typeface="Libre Franklin"/>
              <a:buNone/>
            </a:pPr>
            <a:r>
              <a:rPr lang="en-US" sz="3600" b="0" i="0" u="sng">
                <a:solidFill>
                  <a:schemeClr val="dk2"/>
                </a:solidFill>
                <a:latin typeface="Libre Franklin"/>
                <a:ea typeface="Libre Franklin"/>
                <a:cs typeface="Libre Franklin"/>
                <a:sym typeface="Libre Franklin"/>
              </a:rPr>
              <a:t>How Do We Spend the Title I Money?</a:t>
            </a:r>
            <a:endParaRPr/>
          </a:p>
        </p:txBody>
      </p:sp>
      <p:sp>
        <p:nvSpPr>
          <p:cNvPr id="168" name="Google Shape;168;p5"/>
          <p:cNvSpPr txBox="1">
            <a:spLocks noGrp="1"/>
          </p:cNvSpPr>
          <p:nvPr>
            <p:ph type="body" idx="1"/>
          </p:nvPr>
        </p:nvSpPr>
        <p:spPr>
          <a:xfrm>
            <a:off x="533400" y="1600200"/>
            <a:ext cx="8305800" cy="4240212"/>
          </a:xfrm>
          <a:prstGeom prst="rect">
            <a:avLst/>
          </a:prstGeom>
          <a:noFill/>
          <a:ln>
            <a:noFill/>
          </a:ln>
        </p:spPr>
        <p:txBody>
          <a:bodyPr spcFirstLastPara="1" wrap="square" lIns="91425" tIns="45700" rIns="91425" bIns="45700" anchor="t" anchorCtr="0">
            <a:normAutofit/>
          </a:bodyPr>
          <a:lstStyle/>
          <a:p>
            <a:pPr marL="273050" marR="0" lvl="0" indent="-273050" algn="l" rtl="0">
              <a:lnSpc>
                <a:spcPct val="100000"/>
              </a:lnSpc>
              <a:spcBef>
                <a:spcPts val="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Academic Coaches</a:t>
            </a:r>
            <a:endParaRPr sz="2600" b="0" i="0" u="none" strike="noStrike" cap="none">
              <a:solidFill>
                <a:schemeClr val="lt1"/>
              </a:solidFill>
              <a:latin typeface="Libre Baskerville"/>
              <a:ea typeface="Libre Baskerville"/>
              <a:cs typeface="Libre Baskerville"/>
              <a:sym typeface="Libre Baskerville"/>
            </a:endParaRPr>
          </a:p>
          <a:p>
            <a:pPr marL="273050" marR="0" lvl="0" indent="-273050" algn="l" rtl="0">
              <a:lnSpc>
                <a:spcPct val="100000"/>
              </a:lnSpc>
              <a:spcBef>
                <a:spcPts val="50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Teachers and Paraprofessionals</a:t>
            </a:r>
            <a:endParaRPr/>
          </a:p>
          <a:p>
            <a:pPr marL="273050" marR="0" lvl="0" indent="-273050" algn="l" rtl="0">
              <a:lnSpc>
                <a:spcPct val="100000"/>
              </a:lnSpc>
              <a:spcBef>
                <a:spcPts val="50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Family Engagement Liaisons</a:t>
            </a:r>
            <a:endParaRPr/>
          </a:p>
          <a:p>
            <a:pPr marL="273050" marR="0" lvl="0" indent="-273050" algn="l" rtl="0">
              <a:lnSpc>
                <a:spcPct val="100000"/>
              </a:lnSpc>
              <a:spcBef>
                <a:spcPts val="50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Technology Tools</a:t>
            </a:r>
            <a:endParaRPr/>
          </a:p>
          <a:p>
            <a:pPr marL="273050" marR="0" lvl="0" indent="-273050" algn="l" rtl="0">
              <a:lnSpc>
                <a:spcPct val="100000"/>
              </a:lnSpc>
              <a:spcBef>
                <a:spcPts val="50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Parent Resource Area</a:t>
            </a:r>
            <a:endParaRPr/>
          </a:p>
          <a:p>
            <a:pPr marL="273050" marR="0" lvl="0" indent="-273050" algn="l" rtl="0">
              <a:lnSpc>
                <a:spcPct val="100000"/>
              </a:lnSpc>
              <a:spcBef>
                <a:spcPts val="500"/>
              </a:spcBef>
              <a:spcAft>
                <a:spcPts val="0"/>
              </a:spcAft>
              <a:buClr>
                <a:schemeClr val="accent1"/>
              </a:buClr>
              <a:buSzPts val="221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Parent Workshops During the Year</a:t>
            </a:r>
            <a:endParaRPr/>
          </a:p>
          <a:p>
            <a:pPr marL="273050" marR="0" lvl="0" indent="-132715" algn="l" rtl="0">
              <a:spcBef>
                <a:spcPts val="575"/>
              </a:spcBef>
              <a:spcAft>
                <a:spcPts val="0"/>
              </a:spcAft>
              <a:buClr>
                <a:schemeClr val="accent1"/>
              </a:buClr>
              <a:buSzPts val="2210"/>
              <a:buFont typeface="Noto Sans Symbols"/>
              <a:buNone/>
            </a:pPr>
            <a:endParaRPr sz="2600" b="0" i="0" u="none">
              <a:solidFill>
                <a:schemeClr val="dk1"/>
              </a:solidFill>
              <a:latin typeface="Libre Baskerville"/>
              <a:ea typeface="Libre Baskerville"/>
              <a:cs typeface="Libre Baskerville"/>
              <a:sym typeface="Libre Baskerville"/>
            </a:endParaRPr>
          </a:p>
        </p:txBody>
      </p:sp>
      <p:pic>
        <p:nvPicPr>
          <p:cNvPr id="169" name="Google Shape;169;p5" descr="Title I Funding: 5 Considerations for End-of-Year Spend Down | Edmentum Blog"/>
          <p:cNvPicPr preferRelativeResize="0"/>
          <p:nvPr/>
        </p:nvPicPr>
        <p:blipFill rotWithShape="1">
          <a:blip r:embed="rId3">
            <a:alphaModFix/>
          </a:blip>
          <a:srcRect/>
          <a:stretch/>
        </p:blipFill>
        <p:spPr>
          <a:xfrm>
            <a:off x="6705400" y="4280850"/>
            <a:ext cx="2383475" cy="238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729764" y="274637"/>
            <a:ext cx="7772400" cy="1143000"/>
          </a:xfrm>
          <a:prstGeom prst="rect">
            <a:avLst/>
          </a:prstGeom>
          <a:noFill/>
          <a:ln>
            <a:noFill/>
          </a:ln>
        </p:spPr>
        <p:txBody>
          <a:bodyPr spcFirstLastPara="1" wrap="square" lIns="91425" tIns="45700" rIns="91425" bIns="91425" anchor="b" anchorCtr="0">
            <a:noAutofit/>
          </a:bodyPr>
          <a:lstStyle/>
          <a:p>
            <a:pPr marL="0" lvl="0" indent="0" algn="ctr" rtl="0">
              <a:lnSpc>
                <a:spcPct val="100000"/>
              </a:lnSpc>
              <a:spcBef>
                <a:spcPts val="0"/>
              </a:spcBef>
              <a:spcAft>
                <a:spcPts val="0"/>
              </a:spcAft>
              <a:buClr>
                <a:schemeClr val="dk2"/>
              </a:buClr>
              <a:buSzPts val="4000"/>
              <a:buFont typeface="Libre Franklin"/>
              <a:buNone/>
            </a:pPr>
            <a:r>
              <a:rPr lang="en-US" sz="4000" b="0" i="0" u="sng" dirty="0">
                <a:solidFill>
                  <a:schemeClr val="dk2"/>
                </a:solidFill>
                <a:latin typeface="Libre Franklin"/>
                <a:ea typeface="Libre Franklin"/>
                <a:cs typeface="Libre Franklin"/>
                <a:sym typeface="Libre Franklin"/>
              </a:rPr>
              <a:t>Title I School Requirements</a:t>
            </a:r>
            <a:endParaRPr dirty="0"/>
          </a:p>
        </p:txBody>
      </p:sp>
      <p:sp>
        <p:nvSpPr>
          <p:cNvPr id="176" name="Google Shape;176;p6"/>
          <p:cNvSpPr txBox="1">
            <a:spLocks noGrp="1"/>
          </p:cNvSpPr>
          <p:nvPr>
            <p:ph type="body" idx="1"/>
          </p:nvPr>
        </p:nvSpPr>
        <p:spPr>
          <a:xfrm>
            <a:off x="729764" y="1482969"/>
            <a:ext cx="7772400" cy="4572000"/>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00000"/>
              </a:lnSpc>
              <a:spcBef>
                <a:spcPts val="0"/>
              </a:spcBef>
              <a:spcAft>
                <a:spcPts val="0"/>
              </a:spcAft>
              <a:buClr>
                <a:schemeClr val="accent1"/>
              </a:buClr>
              <a:buSzPts val="2125"/>
              <a:buFont typeface="Noto Sans Symbols"/>
              <a:buNone/>
            </a:pPr>
            <a:r>
              <a:rPr lang="en-US" sz="2500" b="1" i="0" u="sng" dirty="0">
                <a:solidFill>
                  <a:schemeClr val="dk1"/>
                </a:solidFill>
                <a:latin typeface="Libre Baskerville"/>
                <a:ea typeface="Libre Baskerville"/>
                <a:cs typeface="Libre Baskerville"/>
                <a:sym typeface="Libre Baskerville"/>
              </a:rPr>
              <a:t>Must conduct</a:t>
            </a:r>
            <a:r>
              <a:rPr lang="en-US" sz="2500" b="1" i="0" u="none" dirty="0">
                <a:solidFill>
                  <a:schemeClr val="dk1"/>
                </a:solidFill>
                <a:latin typeface="Libre Baskerville"/>
                <a:ea typeface="Libre Baskerville"/>
                <a:cs typeface="Libre Baskerville"/>
                <a:sym typeface="Libre Baskerville"/>
              </a:rPr>
              <a:t>:</a:t>
            </a:r>
            <a:endParaRPr dirty="0"/>
          </a:p>
          <a:p>
            <a:pPr marL="182562" marR="0" lvl="0" indent="-182562" algn="l" rtl="0">
              <a:lnSpc>
                <a:spcPct val="100000"/>
              </a:lnSpc>
              <a:spcBef>
                <a:spcPts val="500"/>
              </a:spcBef>
              <a:spcAft>
                <a:spcPts val="0"/>
              </a:spcAft>
              <a:buClr>
                <a:schemeClr val="accent1"/>
              </a:buClr>
              <a:buSzPts val="2040"/>
              <a:buFont typeface="Noto Sans Symbols"/>
              <a:buChar char="▪"/>
            </a:pPr>
            <a:r>
              <a:rPr lang="en-US" sz="2400" b="0" i="0" u="none" dirty="0">
                <a:solidFill>
                  <a:schemeClr val="dk1"/>
                </a:solidFill>
                <a:latin typeface="Libre Baskerville"/>
                <a:ea typeface="Libre Baskerville"/>
                <a:cs typeface="Libre Baskerville"/>
                <a:sym typeface="Libre Baskerville"/>
              </a:rPr>
              <a:t>Title I Annual Meetings in the Fall of each year to explain Title I requirements to parents and other stakeholders</a:t>
            </a:r>
            <a:endParaRPr dirty="0"/>
          </a:p>
          <a:p>
            <a:pPr marL="182562" marR="0" lvl="0" indent="-182562" algn="l" rtl="0">
              <a:lnSpc>
                <a:spcPct val="100000"/>
              </a:lnSpc>
              <a:spcBef>
                <a:spcPts val="500"/>
              </a:spcBef>
              <a:spcAft>
                <a:spcPts val="0"/>
              </a:spcAft>
              <a:buClr>
                <a:schemeClr val="accent1"/>
              </a:buClr>
              <a:buSzPts val="2040"/>
              <a:buFont typeface="Noto Sans Symbols"/>
              <a:buNone/>
            </a:pPr>
            <a:r>
              <a:rPr lang="en-US" sz="2400" b="1" i="0" u="sng" dirty="0">
                <a:solidFill>
                  <a:schemeClr val="dk1"/>
                </a:solidFill>
                <a:latin typeface="Libre Baskerville"/>
                <a:ea typeface="Libre Baskerville"/>
                <a:cs typeface="Libre Baskerville"/>
                <a:sym typeface="Libre Baskerville"/>
              </a:rPr>
              <a:t>Must </a:t>
            </a:r>
            <a:r>
              <a:rPr lang="en-US" sz="2500" b="1" i="0" u="sng" dirty="0">
                <a:solidFill>
                  <a:schemeClr val="dk1"/>
                </a:solidFill>
                <a:latin typeface="Libre Baskerville"/>
                <a:ea typeface="Libre Baskerville"/>
                <a:cs typeface="Libre Baskerville"/>
                <a:sym typeface="Libre Baskerville"/>
              </a:rPr>
              <a:t>develop with the assistance of parents and stakeholders</a:t>
            </a:r>
            <a:r>
              <a:rPr lang="en-US" sz="2500" b="1" i="0" u="none" dirty="0">
                <a:solidFill>
                  <a:schemeClr val="dk1"/>
                </a:solidFill>
                <a:latin typeface="Libre Baskerville"/>
                <a:ea typeface="Libre Baskerville"/>
                <a:cs typeface="Libre Baskerville"/>
                <a:sym typeface="Libre Baskerville"/>
              </a:rPr>
              <a:t>: </a:t>
            </a:r>
            <a:endParaRPr dirty="0"/>
          </a:p>
          <a:p>
            <a:pPr marL="182562" marR="0" lvl="0" indent="-182562" algn="l" rtl="0">
              <a:lnSpc>
                <a:spcPct val="100000"/>
              </a:lnSpc>
              <a:spcBef>
                <a:spcPts val="500"/>
              </a:spcBef>
              <a:spcAft>
                <a:spcPts val="0"/>
              </a:spcAft>
              <a:buClr>
                <a:schemeClr val="accent1"/>
              </a:buClr>
              <a:buSzPts val="2040"/>
              <a:buFont typeface="Noto Sans Symbols"/>
              <a:buChar char="▪"/>
            </a:pPr>
            <a:r>
              <a:rPr lang="en-US" sz="2400" b="0" i="0" u="none" dirty="0">
                <a:solidFill>
                  <a:schemeClr val="dk1"/>
                </a:solidFill>
                <a:latin typeface="Libre Baskerville"/>
                <a:ea typeface="Libre Baskerville"/>
                <a:cs typeface="Libre Baskerville"/>
                <a:sym typeface="Libre Baskerville"/>
              </a:rPr>
              <a:t>School Improvement Plan</a:t>
            </a:r>
            <a:endParaRPr dirty="0"/>
          </a:p>
          <a:p>
            <a:pPr marL="182562" marR="0" lvl="0" indent="-182562" algn="l" rtl="0">
              <a:lnSpc>
                <a:spcPct val="100000"/>
              </a:lnSpc>
              <a:spcBef>
                <a:spcPts val="500"/>
              </a:spcBef>
              <a:spcAft>
                <a:spcPts val="0"/>
              </a:spcAft>
              <a:buClr>
                <a:schemeClr val="accent1"/>
              </a:buClr>
              <a:buSzPts val="2040"/>
              <a:buFont typeface="Noto Sans Symbols"/>
              <a:buChar char="▪"/>
            </a:pPr>
            <a:r>
              <a:rPr lang="en-US" sz="2400" b="0" i="0" u="none" dirty="0">
                <a:solidFill>
                  <a:schemeClr val="dk1"/>
                </a:solidFill>
                <a:latin typeface="Libre Baskerville"/>
                <a:ea typeface="Libre Baskerville"/>
                <a:cs typeface="Libre Baskerville"/>
                <a:sym typeface="Libre Baskerville"/>
              </a:rPr>
              <a:t>Parent and Family Engagement Plan  </a:t>
            </a:r>
            <a:endParaRPr sz="2400" b="0" i="0" u="none" dirty="0">
              <a:solidFill>
                <a:schemeClr val="dk1"/>
              </a:solidFill>
              <a:latin typeface="Libre Baskerville"/>
              <a:ea typeface="Libre Baskerville"/>
              <a:cs typeface="Libre Baskerville"/>
              <a:sym typeface="Libre Baskerville"/>
            </a:endParaRPr>
          </a:p>
          <a:p>
            <a:pPr marL="182562" marR="0" lvl="0" indent="-182562" algn="l" rtl="0">
              <a:lnSpc>
                <a:spcPct val="100000"/>
              </a:lnSpc>
              <a:spcBef>
                <a:spcPts val="500"/>
              </a:spcBef>
              <a:spcAft>
                <a:spcPts val="0"/>
              </a:spcAft>
              <a:buClr>
                <a:schemeClr val="accent1"/>
              </a:buClr>
              <a:buSzPts val="2040"/>
              <a:buFont typeface="Noto Sans Symbols"/>
              <a:buChar char="▪"/>
            </a:pPr>
            <a:r>
              <a:rPr lang="en-US" sz="2400" b="0" i="0" u="none" dirty="0">
                <a:solidFill>
                  <a:schemeClr val="dk1"/>
                </a:solidFill>
                <a:latin typeface="Libre Baskerville"/>
                <a:ea typeface="Libre Baskerville"/>
                <a:cs typeface="Libre Baskerville"/>
                <a:sym typeface="Libre Baskerville"/>
              </a:rPr>
              <a:t>School-Parent Compacts</a:t>
            </a:r>
            <a:endParaRPr dirty="0"/>
          </a:p>
          <a:p>
            <a:pPr marL="273050" marR="0" lvl="0" indent="-143510" algn="l" rtl="0">
              <a:spcBef>
                <a:spcPts val="575"/>
              </a:spcBef>
              <a:spcAft>
                <a:spcPts val="0"/>
              </a:spcAft>
              <a:buClr>
                <a:schemeClr val="accent1"/>
              </a:buClr>
              <a:buSzPts val="2040"/>
              <a:buFont typeface="Noto Sans Symbols"/>
              <a:buNone/>
            </a:pPr>
            <a:endParaRPr sz="2400" b="0" i="0" u="none" dirty="0">
              <a:solidFill>
                <a:schemeClr val="dk1"/>
              </a:solidFill>
              <a:latin typeface="Libre Baskerville"/>
              <a:ea typeface="Libre Baskerville"/>
              <a:cs typeface="Libre Baskerville"/>
              <a:sym typeface="Libre Baskerville"/>
            </a:endParaRPr>
          </a:p>
        </p:txBody>
      </p:sp>
      <p:pic>
        <p:nvPicPr>
          <p:cNvPr id="177" name="Google Shape;177;p6" descr="Title I Information - Lee County Schools"/>
          <p:cNvPicPr preferRelativeResize="0"/>
          <p:nvPr/>
        </p:nvPicPr>
        <p:blipFill rotWithShape="1">
          <a:blip r:embed="rId3">
            <a:alphaModFix/>
          </a:blip>
          <a:srcRect/>
          <a:stretch/>
        </p:blipFill>
        <p:spPr>
          <a:xfrm>
            <a:off x="5662412" y="4898852"/>
            <a:ext cx="3055937" cy="15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914400" y="274637"/>
            <a:ext cx="7772400" cy="727686"/>
          </a:xfrm>
          <a:prstGeom prst="rect">
            <a:avLst/>
          </a:prstGeom>
          <a:noFill/>
          <a:ln>
            <a:noFill/>
          </a:ln>
        </p:spPr>
        <p:txBody>
          <a:bodyPr spcFirstLastPara="1" wrap="square" lIns="91425" tIns="45700" rIns="91425" bIns="91425" anchor="t" anchorCtr="0">
            <a:noAutofit/>
          </a:bodyPr>
          <a:lstStyle/>
          <a:p>
            <a:pPr marL="0" lvl="0" indent="0" algn="l" rtl="0">
              <a:lnSpc>
                <a:spcPct val="100000"/>
              </a:lnSpc>
              <a:spcBef>
                <a:spcPts val="0"/>
              </a:spcBef>
              <a:spcAft>
                <a:spcPts val="0"/>
              </a:spcAft>
              <a:buClr>
                <a:schemeClr val="dk2"/>
              </a:buClr>
              <a:buSzPts val="4000"/>
              <a:buFont typeface="Libre Franklin"/>
              <a:buNone/>
            </a:pPr>
            <a:r>
              <a:rPr lang="en-US" sz="3600" b="0" i="0" u="none" dirty="0">
                <a:solidFill>
                  <a:schemeClr val="dk2"/>
                </a:solidFill>
                <a:latin typeface="Libre Franklin"/>
                <a:ea typeface="Libre Franklin"/>
                <a:cs typeface="Libre Franklin"/>
                <a:sym typeface="Libre Franklin"/>
              </a:rPr>
              <a:t>Title I schools in Colquitt County</a:t>
            </a:r>
            <a:endParaRPr sz="3600" dirty="0"/>
          </a:p>
        </p:txBody>
      </p:sp>
      <p:sp>
        <p:nvSpPr>
          <p:cNvPr id="184" name="Google Shape;184;p7"/>
          <p:cNvSpPr txBox="1">
            <a:spLocks noGrp="1"/>
          </p:cNvSpPr>
          <p:nvPr>
            <p:ph type="body" idx="1"/>
          </p:nvPr>
        </p:nvSpPr>
        <p:spPr>
          <a:xfrm>
            <a:off x="914400" y="1263158"/>
            <a:ext cx="7772400" cy="4572000"/>
          </a:xfrm>
          <a:prstGeom prst="rect">
            <a:avLst/>
          </a:prstGeom>
          <a:noFill/>
          <a:ln>
            <a:noFill/>
          </a:ln>
        </p:spPr>
        <p:txBody>
          <a:bodyPr spcFirstLastPara="1" wrap="square" lIns="91425" tIns="45700" rIns="91425" bIns="45700" anchor="t" anchorCtr="0">
            <a:normAutofit fontScale="92500" lnSpcReduction="10000"/>
          </a:bodyPr>
          <a:lstStyle/>
          <a:p>
            <a:pPr marL="273050" marR="0" lvl="0" indent="-273050" algn="l" rtl="0">
              <a:lnSpc>
                <a:spcPct val="100000"/>
              </a:lnSpc>
              <a:spcBef>
                <a:spcPts val="0"/>
              </a:spcBef>
              <a:spcAft>
                <a:spcPts val="0"/>
              </a:spcAft>
              <a:buClr>
                <a:schemeClr val="accent1"/>
              </a:buClr>
              <a:buSzPts val="2380"/>
              <a:buFont typeface="Noto Sans Symbols"/>
              <a:buChar char="⚫"/>
            </a:pPr>
            <a:r>
              <a:rPr lang="en-US" sz="2800" b="0" i="0" u="none" dirty="0">
                <a:solidFill>
                  <a:schemeClr val="dk1"/>
                </a:solidFill>
                <a:latin typeface="Libre Baskerville"/>
                <a:ea typeface="Libre Baskerville"/>
                <a:cs typeface="Libre Baskerville"/>
                <a:sym typeface="Libre Baskerville"/>
              </a:rPr>
              <a:t>All Colquitt County Schools</a:t>
            </a:r>
            <a:endParaRPr dirty="0"/>
          </a:p>
          <a:p>
            <a:pPr marL="547687" marR="0" lvl="1" indent="-228599" algn="l" rtl="0">
              <a:lnSpc>
                <a:spcPct val="100000"/>
              </a:lnSpc>
              <a:spcBef>
                <a:spcPts val="300"/>
              </a:spcBef>
              <a:spcAft>
                <a:spcPts val="0"/>
              </a:spcAft>
              <a:buClr>
                <a:schemeClr val="accent2"/>
              </a:buClr>
              <a:buSzPts val="2040"/>
              <a:buFont typeface="Noto Sans Symbols"/>
              <a:buChar char="⚫"/>
            </a:pPr>
            <a:r>
              <a:rPr lang="en-US" sz="1800" b="0" i="0" u="none" strike="noStrike" cap="none" dirty="0" smtClean="0">
                <a:solidFill>
                  <a:schemeClr val="dk1"/>
                </a:solidFill>
                <a:sym typeface="Libre Baskerville"/>
              </a:rPr>
              <a:t>What </a:t>
            </a:r>
            <a:r>
              <a:rPr lang="en-US" sz="1800" b="0" i="0" u="none" strike="noStrike" cap="none" dirty="0">
                <a:solidFill>
                  <a:schemeClr val="dk1"/>
                </a:solidFill>
                <a:sym typeface="Libre Baskerville"/>
              </a:rPr>
              <a:t>are our </a:t>
            </a:r>
            <a:r>
              <a:rPr lang="en-US" sz="1800" dirty="0"/>
              <a:t>school wide</a:t>
            </a:r>
            <a:r>
              <a:rPr lang="en-US" sz="1800" b="0" i="0" u="none" strike="noStrike" cap="none" dirty="0">
                <a:solidFill>
                  <a:schemeClr val="dk1"/>
                </a:solidFill>
                <a:sym typeface="Libre Baskerville"/>
              </a:rPr>
              <a:t> goals</a:t>
            </a:r>
            <a:r>
              <a:rPr lang="en-US" sz="1800" b="0" i="0" u="none" strike="noStrike" cap="none" dirty="0" smtClean="0">
                <a:solidFill>
                  <a:schemeClr val="dk1"/>
                </a:solidFill>
                <a:sym typeface="Libre Baskerville"/>
              </a:rPr>
              <a:t>?</a:t>
            </a:r>
          </a:p>
          <a:p>
            <a:pPr marL="1004887" lvl="2" indent="-228599">
              <a:spcBef>
                <a:spcPts val="300"/>
              </a:spcBef>
              <a:buClr>
                <a:schemeClr val="accent2"/>
              </a:buClr>
              <a:buSzPts val="2040"/>
            </a:pPr>
            <a:r>
              <a:rPr lang="en-US" sz="1400" dirty="0"/>
              <a:t>On the GMAS, increase the percentage of students scoring at Level 2 or Above to 35% on Narrative Writing</a:t>
            </a:r>
            <a:r>
              <a:rPr lang="en-US" sz="1400" dirty="0" smtClean="0"/>
              <a:t>.</a:t>
            </a:r>
          </a:p>
          <a:p>
            <a:pPr marL="1004887" lvl="2" indent="-228599">
              <a:spcBef>
                <a:spcPts val="300"/>
              </a:spcBef>
              <a:buClr>
                <a:schemeClr val="accent2"/>
              </a:buClr>
              <a:buSzPts val="2040"/>
            </a:pPr>
            <a:r>
              <a:rPr lang="en-US" sz="1400" dirty="0"/>
              <a:t>Improve ELL support to decrease the number of ELLs in the bottom quartile by 10</a:t>
            </a:r>
            <a:r>
              <a:rPr lang="en-US" sz="1400" dirty="0" smtClean="0"/>
              <a:t>%.</a:t>
            </a:r>
          </a:p>
          <a:p>
            <a:pPr marL="1004887" lvl="2" indent="-228599">
              <a:spcBef>
                <a:spcPts val="300"/>
              </a:spcBef>
              <a:buClr>
                <a:schemeClr val="accent2"/>
              </a:buClr>
              <a:buSzPts val="2040"/>
            </a:pPr>
            <a:r>
              <a:rPr lang="en-US" sz="1400" dirty="0" smtClean="0"/>
              <a:t>And to provide the instructional and emotional support to help our students navigate the instructional disruption that took place over the past year due to the </a:t>
            </a:r>
            <a:r>
              <a:rPr lang="en-US" sz="1400" dirty="0" err="1" smtClean="0"/>
              <a:t>Covid</a:t>
            </a:r>
            <a:r>
              <a:rPr lang="en-US" sz="1400" dirty="0" smtClean="0"/>
              <a:t> school shut downs.</a:t>
            </a:r>
          </a:p>
          <a:p>
            <a:pPr marL="776288" lvl="2" indent="0">
              <a:spcBef>
                <a:spcPts val="300"/>
              </a:spcBef>
              <a:buClr>
                <a:schemeClr val="accent2"/>
              </a:buClr>
              <a:buSzPts val="2040"/>
              <a:buNone/>
            </a:pPr>
            <a:endParaRPr sz="1400" dirty="0"/>
          </a:p>
          <a:p>
            <a:pPr marL="547687" marR="0" lvl="1" indent="-228599" algn="l" rtl="0">
              <a:lnSpc>
                <a:spcPct val="100000"/>
              </a:lnSpc>
              <a:spcBef>
                <a:spcPts val="300"/>
              </a:spcBef>
              <a:spcAft>
                <a:spcPts val="0"/>
              </a:spcAft>
              <a:buClr>
                <a:schemeClr val="accent2"/>
              </a:buClr>
              <a:buSzPts val="2040"/>
              <a:buFont typeface="Noto Sans Symbols"/>
              <a:buChar char="⚫"/>
            </a:pPr>
            <a:r>
              <a:rPr lang="en-US" sz="1800" b="0" i="0" u="none" strike="noStrike" cap="none" dirty="0">
                <a:solidFill>
                  <a:schemeClr val="dk1"/>
                </a:solidFill>
                <a:sym typeface="Libre Baskerville"/>
              </a:rPr>
              <a:t>What programs/supports are in place to help my child</a:t>
            </a:r>
            <a:r>
              <a:rPr lang="en-US" sz="1800" b="0" i="0" u="none" strike="noStrike" cap="none" dirty="0" smtClean="0">
                <a:solidFill>
                  <a:schemeClr val="dk1"/>
                </a:solidFill>
                <a:sym typeface="Libre Baskerville"/>
              </a:rPr>
              <a:t>?</a:t>
            </a:r>
          </a:p>
          <a:p>
            <a:pPr marL="1004887" lvl="2" indent="-228599">
              <a:spcBef>
                <a:spcPts val="300"/>
              </a:spcBef>
              <a:buClr>
                <a:schemeClr val="accent2"/>
              </a:buClr>
              <a:buSzPts val="2040"/>
            </a:pPr>
            <a:r>
              <a:rPr lang="en-US" sz="1400" dirty="0" smtClean="0"/>
              <a:t>Title I helps pay for intervention providers to help with instructional support.</a:t>
            </a:r>
          </a:p>
          <a:p>
            <a:pPr marL="1004887" lvl="2" indent="-228599">
              <a:spcBef>
                <a:spcPts val="300"/>
              </a:spcBef>
              <a:buClr>
                <a:schemeClr val="accent2"/>
              </a:buClr>
              <a:buSzPts val="2040"/>
            </a:pPr>
            <a:r>
              <a:rPr lang="en-US" sz="1400" dirty="0" smtClean="0"/>
              <a:t>Learning and technology resources for students to use and access.</a:t>
            </a:r>
          </a:p>
          <a:p>
            <a:pPr marL="1004887" lvl="2" indent="-228599">
              <a:spcBef>
                <a:spcPts val="300"/>
              </a:spcBef>
              <a:buClr>
                <a:schemeClr val="accent2"/>
              </a:buClr>
              <a:buSzPts val="2040"/>
            </a:pPr>
            <a:r>
              <a:rPr lang="en-US" sz="1400" dirty="0" smtClean="0"/>
              <a:t>Parent workshops and activities that focus on math and reading strategies that parents can use at home to help their students. </a:t>
            </a:r>
          </a:p>
          <a:p>
            <a:pPr marL="776288" lvl="2" indent="0">
              <a:spcBef>
                <a:spcPts val="300"/>
              </a:spcBef>
              <a:buClr>
                <a:schemeClr val="accent2"/>
              </a:buClr>
              <a:buSzPts val="2040"/>
              <a:buNone/>
            </a:pPr>
            <a:endParaRPr sz="1400" dirty="0"/>
          </a:p>
          <a:p>
            <a:pPr marL="547687" marR="0" lvl="1" indent="-228599" algn="l" rtl="0">
              <a:lnSpc>
                <a:spcPct val="100000"/>
              </a:lnSpc>
              <a:spcBef>
                <a:spcPts val="300"/>
              </a:spcBef>
              <a:spcAft>
                <a:spcPts val="0"/>
              </a:spcAft>
              <a:buClr>
                <a:schemeClr val="accent2"/>
              </a:buClr>
              <a:buSzPts val="2040"/>
              <a:buFont typeface="Noto Sans Symbols"/>
              <a:buChar char="⚫"/>
            </a:pPr>
            <a:r>
              <a:rPr lang="en-US" sz="1800" b="0" i="0" u="none" strike="noStrike" cap="none" dirty="0">
                <a:solidFill>
                  <a:schemeClr val="dk1"/>
                </a:solidFill>
                <a:sym typeface="Libre Baskerville"/>
              </a:rPr>
              <a:t>What is the state’s grade report for our school</a:t>
            </a:r>
            <a:r>
              <a:rPr lang="en-US" sz="1800" b="0" i="0" u="none" strike="noStrike" cap="none" dirty="0" smtClean="0">
                <a:solidFill>
                  <a:schemeClr val="dk1"/>
                </a:solidFill>
                <a:sym typeface="Libre Baskerville"/>
              </a:rPr>
              <a:t>?  </a:t>
            </a:r>
          </a:p>
          <a:p>
            <a:pPr marL="1004887" lvl="2" indent="-228599">
              <a:spcBef>
                <a:spcPts val="300"/>
              </a:spcBef>
              <a:buClr>
                <a:schemeClr val="accent2"/>
              </a:buClr>
              <a:buSzPts val="2040"/>
            </a:pPr>
            <a:r>
              <a:rPr lang="en-US" sz="1400" b="0" i="0" u="none" strike="noStrike" cap="none" dirty="0" smtClean="0">
                <a:solidFill>
                  <a:schemeClr val="dk1"/>
                </a:solidFill>
                <a:sym typeface="Libre Baskerville"/>
              </a:rPr>
              <a:t>Our overall school score was 71.5 in 2019.  Due to the school shut down last spring, 2020 scores were not calculated.</a:t>
            </a:r>
            <a:endParaRPr sz="1400" dirty="0"/>
          </a:p>
        </p:txBody>
      </p:sp>
      <p:pic>
        <p:nvPicPr>
          <p:cNvPr id="185" name="Google Shape;185;p7"/>
          <p:cNvPicPr preferRelativeResize="0"/>
          <p:nvPr/>
        </p:nvPicPr>
        <p:blipFill rotWithShape="1">
          <a:blip r:embed="rId3">
            <a:alphaModFix/>
          </a:blip>
          <a:srcRect/>
          <a:stretch/>
        </p:blipFill>
        <p:spPr>
          <a:xfrm>
            <a:off x="3016700" y="5653454"/>
            <a:ext cx="3129123" cy="9857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rmAutofit fontScale="90000"/>
          </a:bodyPr>
          <a:lstStyle/>
          <a:p>
            <a:pPr marL="0" lvl="0" indent="0" algn="l" rtl="0">
              <a:lnSpc>
                <a:spcPct val="100000"/>
              </a:lnSpc>
              <a:spcBef>
                <a:spcPts val="0"/>
              </a:spcBef>
              <a:spcAft>
                <a:spcPts val="0"/>
              </a:spcAft>
              <a:buClr>
                <a:schemeClr val="dk2"/>
              </a:buClr>
              <a:buSzPts val="3600"/>
              <a:buFont typeface="Libre Franklin"/>
              <a:buNone/>
            </a:pPr>
            <a:r>
              <a:rPr lang="en-US" sz="3600" b="0" i="0" u="sng">
                <a:solidFill>
                  <a:schemeClr val="dk2"/>
                </a:solidFill>
                <a:latin typeface="Libre Franklin"/>
                <a:ea typeface="Libre Franklin"/>
                <a:cs typeface="Libre Franklin"/>
                <a:sym typeface="Libre Franklin"/>
              </a:rPr>
              <a:t>What Tests Will My Child Take This Year?</a:t>
            </a:r>
            <a:endParaRPr/>
          </a:p>
        </p:txBody>
      </p:sp>
      <p:sp>
        <p:nvSpPr>
          <p:cNvPr id="192" name="Google Shape;192;p8"/>
          <p:cNvSpPr txBox="1">
            <a:spLocks noGrp="1"/>
          </p:cNvSpPr>
          <p:nvPr>
            <p:ph type="body" idx="1"/>
          </p:nvPr>
        </p:nvSpPr>
        <p:spPr>
          <a:xfrm>
            <a:off x="457200" y="1447800"/>
            <a:ext cx="8382000" cy="4953000"/>
          </a:xfrm>
          <a:prstGeom prst="rect">
            <a:avLst/>
          </a:prstGeom>
          <a:noFill/>
          <a:ln>
            <a:noFill/>
          </a:ln>
        </p:spPr>
        <p:txBody>
          <a:bodyPr spcFirstLastPara="1" wrap="square" lIns="91425" tIns="45700" rIns="91425" bIns="45700" anchor="t" anchorCtr="0">
            <a:normAutofit fontScale="85000" lnSpcReduction="10000"/>
          </a:bodyPr>
          <a:lstStyle/>
          <a:p>
            <a:pPr marL="182562" marR="0" lvl="0" indent="-182562" algn="l" rtl="0">
              <a:lnSpc>
                <a:spcPct val="120000"/>
              </a:lnSpc>
              <a:spcBef>
                <a:spcPts val="0"/>
              </a:spcBef>
              <a:spcAft>
                <a:spcPts val="0"/>
              </a:spcAft>
              <a:buClr>
                <a:schemeClr val="accent1"/>
              </a:buClr>
              <a:buSzPts val="1870"/>
              <a:buFont typeface="Noto Sans Symbols"/>
              <a:buChar char="►"/>
            </a:pPr>
            <a:r>
              <a:rPr lang="en-US" sz="2000" b="0" i="0" u="none" dirty="0">
                <a:solidFill>
                  <a:srgbClr val="404040"/>
                </a:solidFill>
                <a:latin typeface="Libre Baskerville"/>
                <a:ea typeface="Libre Baskerville"/>
                <a:cs typeface="Libre Baskerville"/>
                <a:sym typeface="Libre Baskerville"/>
              </a:rPr>
              <a:t>Teachers will be giving a variety of tests in the classroom to determine students’ understanding of the curriculum being taught and make decisions about upcoming instruction</a:t>
            </a:r>
            <a:r>
              <a:rPr lang="en-US" sz="2000" b="0" i="0" u="none" dirty="0" smtClean="0">
                <a:solidFill>
                  <a:srgbClr val="404040"/>
                </a:solidFill>
                <a:latin typeface="Libre Baskerville"/>
                <a:ea typeface="Libre Baskerville"/>
                <a:cs typeface="Libre Baskerville"/>
                <a:sym typeface="Libre Baskerville"/>
              </a:rPr>
              <a:t>.</a:t>
            </a:r>
          </a:p>
          <a:p>
            <a:pPr marL="0" marR="0" lvl="0" indent="0" algn="l" rtl="0">
              <a:lnSpc>
                <a:spcPct val="80000"/>
              </a:lnSpc>
              <a:spcBef>
                <a:spcPts val="0"/>
              </a:spcBef>
              <a:spcAft>
                <a:spcPts val="0"/>
              </a:spcAft>
              <a:buClr>
                <a:schemeClr val="accent1"/>
              </a:buClr>
              <a:buSzPts val="1870"/>
              <a:buNone/>
            </a:pPr>
            <a:endParaRPr sz="2400" dirty="0"/>
          </a:p>
          <a:p>
            <a:pPr marL="182562" marR="0" lvl="0" indent="-182562" algn="l" rtl="0">
              <a:lnSpc>
                <a:spcPct val="120000"/>
              </a:lnSpc>
              <a:spcBef>
                <a:spcPts val="500"/>
              </a:spcBef>
              <a:spcAft>
                <a:spcPts val="0"/>
              </a:spcAft>
              <a:buClr>
                <a:schemeClr val="accent1"/>
              </a:buClr>
              <a:buSzPts val="1870"/>
              <a:buFont typeface="Noto Sans Symbols"/>
              <a:buChar char="►"/>
            </a:pPr>
            <a:r>
              <a:rPr lang="en-US" sz="2000" b="0" i="0" u="none" dirty="0">
                <a:solidFill>
                  <a:srgbClr val="404040"/>
                </a:solidFill>
                <a:latin typeface="Libre Baskerville"/>
                <a:ea typeface="Libre Baskerville"/>
                <a:cs typeface="Libre Baskerville"/>
                <a:sym typeface="Libre Baskerville"/>
              </a:rPr>
              <a:t>In addition to regular teacher developed tests, our system will also give the following tests/assessments</a:t>
            </a:r>
            <a:r>
              <a:rPr lang="en-US" sz="2000" b="0" i="0" u="none" dirty="0" smtClean="0">
                <a:solidFill>
                  <a:srgbClr val="404040"/>
                </a:solidFill>
                <a:latin typeface="Libre Baskerville"/>
                <a:ea typeface="Libre Baskerville"/>
                <a:cs typeface="Libre Baskerville"/>
                <a:sym typeface="Libre Baskerville"/>
              </a:rPr>
              <a:t>:</a:t>
            </a:r>
          </a:p>
          <a:p>
            <a:pPr marL="0" marR="0" lvl="0" indent="0" algn="l" rtl="0">
              <a:lnSpc>
                <a:spcPct val="80000"/>
              </a:lnSpc>
              <a:spcBef>
                <a:spcPts val="500"/>
              </a:spcBef>
              <a:spcAft>
                <a:spcPts val="0"/>
              </a:spcAft>
              <a:buClr>
                <a:schemeClr val="accent1"/>
              </a:buClr>
              <a:buSzPts val="1870"/>
              <a:buNone/>
            </a:pPr>
            <a:endParaRPr sz="2400" dirty="0"/>
          </a:p>
          <a:p>
            <a:pPr marL="411162" marR="0" lvl="1" indent="-182562" algn="l" rtl="0">
              <a:lnSpc>
                <a:spcPct val="80000"/>
              </a:lnSpc>
              <a:spcBef>
                <a:spcPts val="300"/>
              </a:spcBef>
              <a:spcAft>
                <a:spcPts val="0"/>
              </a:spcAft>
              <a:buClr>
                <a:schemeClr val="accent2"/>
              </a:buClr>
              <a:buSzPts val="1700"/>
              <a:buFont typeface="Noto Sans Symbols"/>
              <a:buChar char="❖"/>
            </a:pPr>
            <a:r>
              <a:rPr lang="en-US" sz="1800" b="0" i="0" u="none" strike="noStrike" cap="none" dirty="0">
                <a:solidFill>
                  <a:srgbClr val="404040"/>
                </a:solidFill>
                <a:latin typeface="Libre Baskerville"/>
                <a:ea typeface="Libre Baskerville"/>
                <a:cs typeface="Libre Baskerville"/>
                <a:sym typeface="Libre Baskerville"/>
              </a:rPr>
              <a:t>K: GKIDS throughout the </a:t>
            </a:r>
            <a:r>
              <a:rPr lang="en-US" sz="1800" b="0" i="0" u="none" strike="noStrike" cap="none" dirty="0" smtClean="0">
                <a:solidFill>
                  <a:srgbClr val="404040"/>
                </a:solidFill>
                <a:latin typeface="Libre Baskerville"/>
                <a:ea typeface="Libre Baskerville"/>
                <a:cs typeface="Libre Baskerville"/>
                <a:sym typeface="Libre Baskerville"/>
              </a:rPr>
              <a:t>year</a:t>
            </a:r>
          </a:p>
          <a:p>
            <a:pPr marL="228600" marR="0" lvl="1" indent="0" algn="l" rtl="0">
              <a:lnSpc>
                <a:spcPct val="80000"/>
              </a:lnSpc>
              <a:spcBef>
                <a:spcPts val="300"/>
              </a:spcBef>
              <a:spcAft>
                <a:spcPts val="0"/>
              </a:spcAft>
              <a:buClr>
                <a:schemeClr val="accent2"/>
              </a:buClr>
              <a:buSzPts val="1700"/>
              <a:buNone/>
            </a:pPr>
            <a:endParaRPr sz="2000" dirty="0"/>
          </a:p>
          <a:p>
            <a:pPr marL="411162" marR="0" lvl="1" indent="-182562" algn="l" rtl="0">
              <a:lnSpc>
                <a:spcPct val="80000"/>
              </a:lnSpc>
              <a:spcBef>
                <a:spcPts val="300"/>
              </a:spcBef>
              <a:spcAft>
                <a:spcPts val="0"/>
              </a:spcAft>
              <a:buClr>
                <a:schemeClr val="accent2"/>
              </a:buClr>
              <a:buSzPts val="1700"/>
              <a:buFont typeface="Noto Sans Symbols"/>
              <a:buChar char="❖"/>
            </a:pPr>
            <a:r>
              <a:rPr lang="en-US" sz="1800" b="0" i="0" u="none" strike="noStrike" cap="none" dirty="0">
                <a:solidFill>
                  <a:srgbClr val="404040"/>
                </a:solidFill>
                <a:latin typeface="Libre Baskerville"/>
                <a:ea typeface="Libre Baskerville"/>
                <a:cs typeface="Libre Baskerville"/>
                <a:sym typeface="Libre Baskerville"/>
              </a:rPr>
              <a:t>1</a:t>
            </a:r>
            <a:r>
              <a:rPr lang="en-US" sz="1800" b="0" i="0" u="none" strike="noStrike" cap="none" baseline="30000" dirty="0">
                <a:solidFill>
                  <a:srgbClr val="404040"/>
                </a:solidFill>
                <a:latin typeface="Libre Baskerville"/>
                <a:ea typeface="Libre Baskerville"/>
                <a:cs typeface="Libre Baskerville"/>
                <a:sym typeface="Libre Baskerville"/>
              </a:rPr>
              <a:t>st</a:t>
            </a:r>
            <a:r>
              <a:rPr lang="en-US" sz="1800" b="0" i="0" u="none" strike="noStrike" cap="none" dirty="0">
                <a:solidFill>
                  <a:srgbClr val="404040"/>
                </a:solidFill>
                <a:latin typeface="Libre Baskerville"/>
                <a:ea typeface="Libre Baskerville"/>
                <a:cs typeface="Libre Baskerville"/>
                <a:sym typeface="Libre Baskerville"/>
              </a:rPr>
              <a:t> and 2</a:t>
            </a:r>
            <a:r>
              <a:rPr lang="en-US" sz="1800" b="0" i="0" u="none" strike="noStrike" cap="none" baseline="30000" dirty="0">
                <a:solidFill>
                  <a:srgbClr val="404040"/>
                </a:solidFill>
                <a:latin typeface="Libre Baskerville"/>
                <a:ea typeface="Libre Baskerville"/>
                <a:cs typeface="Libre Baskerville"/>
                <a:sym typeface="Libre Baskerville"/>
              </a:rPr>
              <a:t>nd</a:t>
            </a:r>
            <a:r>
              <a:rPr lang="en-US" sz="1800" b="0" i="0" u="none" strike="noStrike" cap="none" dirty="0">
                <a:solidFill>
                  <a:srgbClr val="404040"/>
                </a:solidFill>
                <a:latin typeface="Libre Baskerville"/>
                <a:ea typeface="Libre Baskerville"/>
                <a:cs typeface="Libre Baskerville"/>
                <a:sym typeface="Libre Baskerville"/>
              </a:rPr>
              <a:t> grades: System level assessments throughout the </a:t>
            </a:r>
            <a:r>
              <a:rPr lang="en-US" sz="1800" b="0" i="0" u="none" strike="noStrike" cap="none" dirty="0" smtClean="0">
                <a:solidFill>
                  <a:srgbClr val="404040"/>
                </a:solidFill>
                <a:latin typeface="Libre Baskerville"/>
                <a:ea typeface="Libre Baskerville"/>
                <a:cs typeface="Libre Baskerville"/>
                <a:sym typeface="Libre Baskerville"/>
              </a:rPr>
              <a:t>year</a:t>
            </a:r>
          </a:p>
          <a:p>
            <a:pPr marL="228600" marR="0" lvl="1" indent="0" algn="l" rtl="0">
              <a:lnSpc>
                <a:spcPct val="80000"/>
              </a:lnSpc>
              <a:spcBef>
                <a:spcPts val="300"/>
              </a:spcBef>
              <a:spcAft>
                <a:spcPts val="0"/>
              </a:spcAft>
              <a:buClr>
                <a:schemeClr val="accent2"/>
              </a:buClr>
              <a:buSzPts val="1700"/>
              <a:buNone/>
            </a:pPr>
            <a:endParaRPr sz="2000" dirty="0"/>
          </a:p>
          <a:p>
            <a:pPr marL="411162" marR="0" lvl="1" indent="-182562" algn="l" rtl="0">
              <a:lnSpc>
                <a:spcPct val="80000"/>
              </a:lnSpc>
              <a:spcBef>
                <a:spcPts val="300"/>
              </a:spcBef>
              <a:spcAft>
                <a:spcPts val="0"/>
              </a:spcAft>
              <a:buClr>
                <a:schemeClr val="accent2"/>
              </a:buClr>
              <a:buSzPts val="1700"/>
              <a:buFont typeface="Noto Sans Symbols"/>
              <a:buChar char="❖"/>
            </a:pPr>
            <a:r>
              <a:rPr lang="en-US" sz="1800" b="0" i="0" u="none" strike="noStrike" cap="none" dirty="0">
                <a:solidFill>
                  <a:srgbClr val="404040"/>
                </a:solidFill>
                <a:latin typeface="Libre Baskerville"/>
                <a:ea typeface="Libre Baskerville"/>
                <a:cs typeface="Libre Baskerville"/>
                <a:sym typeface="Libre Baskerville"/>
              </a:rPr>
              <a:t>Reading Inventory:  used to measure Lexile levels 3x during the </a:t>
            </a:r>
            <a:r>
              <a:rPr lang="en-US" sz="1800" b="0" i="0" u="none" strike="noStrike" cap="none" dirty="0" smtClean="0">
                <a:solidFill>
                  <a:srgbClr val="404040"/>
                </a:solidFill>
                <a:latin typeface="Libre Baskerville"/>
                <a:ea typeface="Libre Baskerville"/>
                <a:cs typeface="Libre Baskerville"/>
                <a:sym typeface="Libre Baskerville"/>
              </a:rPr>
              <a:t>year</a:t>
            </a:r>
          </a:p>
          <a:p>
            <a:pPr marL="411162" marR="0" lvl="1" indent="-182562" algn="l" rtl="0">
              <a:lnSpc>
                <a:spcPct val="80000"/>
              </a:lnSpc>
              <a:spcBef>
                <a:spcPts val="300"/>
              </a:spcBef>
              <a:spcAft>
                <a:spcPts val="0"/>
              </a:spcAft>
              <a:buClr>
                <a:schemeClr val="accent2"/>
              </a:buClr>
              <a:buSzPts val="1700"/>
              <a:buFont typeface="Noto Sans Symbols"/>
              <a:buChar char="❖"/>
            </a:pPr>
            <a:endParaRPr sz="2000" dirty="0"/>
          </a:p>
          <a:p>
            <a:pPr marL="411162" marR="0" lvl="1" indent="-182562" algn="l" rtl="0">
              <a:lnSpc>
                <a:spcPct val="120000"/>
              </a:lnSpc>
              <a:spcBef>
                <a:spcPts val="300"/>
              </a:spcBef>
              <a:spcAft>
                <a:spcPts val="0"/>
              </a:spcAft>
              <a:buClr>
                <a:schemeClr val="accent2"/>
              </a:buClr>
              <a:buSzPts val="1700"/>
              <a:buFont typeface="Noto Sans Symbols"/>
              <a:buChar char="❖"/>
            </a:pPr>
            <a:r>
              <a:rPr lang="en-US" sz="1800" b="0" i="0" u="none" strike="noStrike" cap="none" dirty="0">
                <a:solidFill>
                  <a:srgbClr val="404040"/>
                </a:solidFill>
                <a:latin typeface="Libre Baskerville"/>
                <a:ea typeface="Libre Baskerville"/>
                <a:cs typeface="Libre Baskerville"/>
                <a:sym typeface="Libre Baskerville"/>
              </a:rPr>
              <a:t>3-5: System level assessments throughout the year and Georgia Milestones Assessment System (GMAS) in the spring ***The state has requested a waiver for GMAS testing for 2020-2021  – the waiver is not approved at this time</a:t>
            </a:r>
            <a:r>
              <a:rPr lang="en-US" sz="1800" b="0" i="0" u="none" strike="noStrike" cap="none" dirty="0" smtClean="0">
                <a:solidFill>
                  <a:srgbClr val="404040"/>
                </a:solidFill>
                <a:latin typeface="Libre Baskerville"/>
                <a:ea typeface="Libre Baskerville"/>
                <a:cs typeface="Libre Baskerville"/>
                <a:sym typeface="Libre Baskerville"/>
              </a:rPr>
              <a:t>.***</a:t>
            </a:r>
          </a:p>
          <a:p>
            <a:pPr marL="411162" marR="0" lvl="1" indent="-182562" algn="l" rtl="0">
              <a:lnSpc>
                <a:spcPct val="80000"/>
              </a:lnSpc>
              <a:spcBef>
                <a:spcPts val="300"/>
              </a:spcBef>
              <a:spcAft>
                <a:spcPts val="0"/>
              </a:spcAft>
              <a:buClr>
                <a:schemeClr val="accent2"/>
              </a:buClr>
              <a:buSzPts val="1700"/>
              <a:buFont typeface="Noto Sans Symbols"/>
              <a:buChar char="❖"/>
            </a:pPr>
            <a:endParaRPr sz="2000" dirty="0"/>
          </a:p>
          <a:p>
            <a:pPr marL="411162" marR="0" lvl="1" indent="-182562" algn="l" rtl="0">
              <a:lnSpc>
                <a:spcPct val="80000"/>
              </a:lnSpc>
              <a:spcBef>
                <a:spcPts val="300"/>
              </a:spcBef>
              <a:spcAft>
                <a:spcPts val="0"/>
              </a:spcAft>
              <a:buClr>
                <a:schemeClr val="accent2"/>
              </a:buClr>
              <a:buSzPts val="1700"/>
              <a:buFont typeface="Noto Sans Symbols"/>
              <a:buChar char="❖"/>
            </a:pPr>
            <a:r>
              <a:rPr lang="en-US" sz="1800" b="0" i="0" u="none" strike="noStrike" cap="none" dirty="0">
                <a:solidFill>
                  <a:srgbClr val="404040"/>
                </a:solidFill>
                <a:latin typeface="Libre Baskerville"/>
                <a:ea typeface="Libre Baskerville"/>
                <a:cs typeface="Libre Baskerville"/>
                <a:sym typeface="Libre Baskerville"/>
              </a:rPr>
              <a:t>WIDA  ACCESS  (English Learners</a:t>
            </a:r>
            <a:r>
              <a:rPr lang="en-US" sz="1800" b="0" i="0" u="none" strike="noStrike" cap="none" dirty="0" smtClean="0">
                <a:solidFill>
                  <a:srgbClr val="404040"/>
                </a:solidFill>
                <a:latin typeface="Libre Baskerville"/>
                <a:ea typeface="Libre Baskerville"/>
                <a:cs typeface="Libre Baskerville"/>
                <a:sym typeface="Libre Baskerville"/>
              </a:rPr>
              <a:t>)</a:t>
            </a:r>
          </a:p>
          <a:p>
            <a:pPr marL="228600" marR="0" lvl="1" indent="0" algn="l" rtl="0">
              <a:lnSpc>
                <a:spcPct val="80000"/>
              </a:lnSpc>
              <a:spcBef>
                <a:spcPts val="300"/>
              </a:spcBef>
              <a:spcAft>
                <a:spcPts val="0"/>
              </a:spcAft>
              <a:buClr>
                <a:schemeClr val="accent2"/>
              </a:buClr>
              <a:buSzPts val="1700"/>
              <a:buNone/>
            </a:pPr>
            <a:endParaRPr sz="2000" dirty="0"/>
          </a:p>
          <a:p>
            <a:pPr marL="0" marR="0" lvl="1" indent="0" algn="l" rtl="0">
              <a:lnSpc>
                <a:spcPct val="80000"/>
              </a:lnSpc>
              <a:spcBef>
                <a:spcPts val="300"/>
              </a:spcBef>
              <a:spcAft>
                <a:spcPts val="0"/>
              </a:spcAft>
              <a:buClr>
                <a:schemeClr val="accent2"/>
              </a:buClr>
              <a:buSzPts val="1700"/>
              <a:buFont typeface="Noto Sans Symbols"/>
              <a:buNone/>
            </a:pPr>
            <a:r>
              <a:rPr lang="en-US" sz="1800" b="0" i="0" u="none" strike="noStrike" cap="none" dirty="0">
                <a:solidFill>
                  <a:srgbClr val="404040"/>
                </a:solidFill>
                <a:latin typeface="Libre Baskerville"/>
                <a:ea typeface="Libre Baskerville"/>
                <a:cs typeface="Libre Baskerville"/>
                <a:sym typeface="Libre Baskerville"/>
              </a:rPr>
              <a:t>Teachers will share more about testing as the year progresses!</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914400" y="274637"/>
            <a:ext cx="7772400" cy="1143000"/>
          </a:xfrm>
          <a:prstGeom prst="rect">
            <a:avLst/>
          </a:prstGeom>
          <a:noFill/>
          <a:ln>
            <a:noFill/>
          </a:ln>
        </p:spPr>
        <p:txBody>
          <a:bodyPr spcFirstLastPara="1" wrap="square" lIns="91425" tIns="45700" rIns="91425" bIns="91425" anchor="b" anchorCtr="0">
            <a:noAutofit/>
          </a:bodyPr>
          <a:lstStyle/>
          <a:p>
            <a:pPr marL="0" lvl="0" indent="0" algn="l" rtl="0">
              <a:lnSpc>
                <a:spcPct val="100000"/>
              </a:lnSpc>
              <a:spcBef>
                <a:spcPts val="0"/>
              </a:spcBef>
              <a:spcAft>
                <a:spcPts val="0"/>
              </a:spcAft>
              <a:buClr>
                <a:schemeClr val="dk2"/>
              </a:buClr>
              <a:buSzPts val="4000"/>
              <a:buFont typeface="Libre Franklin"/>
              <a:buNone/>
            </a:pPr>
            <a:r>
              <a:rPr lang="en-US" sz="4000" b="0" i="0" u="sng">
                <a:solidFill>
                  <a:schemeClr val="dk2"/>
                </a:solidFill>
                <a:latin typeface="Libre Franklin"/>
                <a:ea typeface="Libre Franklin"/>
                <a:cs typeface="Libre Franklin"/>
                <a:sym typeface="Libre Franklin"/>
              </a:rPr>
              <a:t>Details about testing</a:t>
            </a:r>
            <a:endParaRPr/>
          </a:p>
        </p:txBody>
      </p:sp>
      <p:sp>
        <p:nvSpPr>
          <p:cNvPr id="199" name="Google Shape;199;p9"/>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Autofit/>
          </a:bodyPr>
          <a:lstStyle/>
          <a:p>
            <a:pPr marL="273050" marR="0" lvl="0" indent="-132715" algn="l" rtl="0">
              <a:lnSpc>
                <a:spcPct val="100000"/>
              </a:lnSpc>
              <a:spcBef>
                <a:spcPts val="0"/>
              </a:spcBef>
              <a:spcAft>
                <a:spcPts val="0"/>
              </a:spcAft>
              <a:buClr>
                <a:schemeClr val="accent1"/>
              </a:buClr>
              <a:buSzPts val="2210"/>
              <a:buFont typeface="Noto Sans Symbols"/>
              <a:buNone/>
            </a:pPr>
            <a:endParaRPr sz="2600" b="0" i="0" u="none">
              <a:solidFill>
                <a:schemeClr val="dk1"/>
              </a:solidFill>
              <a:latin typeface="Libre Baskerville"/>
              <a:ea typeface="Libre Baskerville"/>
              <a:cs typeface="Libre Baskerville"/>
              <a:sym typeface="Libre Baskerville"/>
            </a:endParaRPr>
          </a:p>
          <a:p>
            <a:pPr marL="273050" marR="0" lvl="0" indent="-273050" algn="l" rtl="0">
              <a:lnSpc>
                <a:spcPct val="100000"/>
              </a:lnSpc>
              <a:spcBef>
                <a:spcPts val="500"/>
              </a:spcBef>
              <a:spcAft>
                <a:spcPts val="0"/>
              </a:spcAft>
              <a:buClr>
                <a:schemeClr val="accent1"/>
              </a:buClr>
              <a:buSzPts val="2380"/>
              <a:buFont typeface="Noto Sans Symbols"/>
              <a:buChar char="⚫"/>
            </a:pPr>
            <a:r>
              <a:rPr lang="en-US" sz="2800" b="0" i="0" u="none">
                <a:solidFill>
                  <a:schemeClr val="dk1"/>
                </a:solidFill>
                <a:latin typeface="Libre Baskerville"/>
                <a:ea typeface="Libre Baskerville"/>
                <a:cs typeface="Libre Baskerville"/>
                <a:sym typeface="Libre Baskerville"/>
              </a:rPr>
              <a:t>How do these tests measure my child’s progress?</a:t>
            </a:r>
            <a:endParaRPr/>
          </a:p>
          <a:p>
            <a:pPr marL="273050" marR="0" lvl="0" indent="-273050" algn="l" rtl="0">
              <a:lnSpc>
                <a:spcPct val="100000"/>
              </a:lnSpc>
              <a:spcBef>
                <a:spcPts val="500"/>
              </a:spcBef>
              <a:spcAft>
                <a:spcPts val="0"/>
              </a:spcAft>
              <a:buClr>
                <a:schemeClr val="accent1"/>
              </a:buClr>
              <a:buSzPts val="2380"/>
              <a:buFont typeface="Noto Sans Symbols"/>
              <a:buChar char="⚫"/>
            </a:pPr>
            <a:r>
              <a:rPr lang="en-US" sz="2800" b="0" i="0" u="none">
                <a:solidFill>
                  <a:schemeClr val="dk1"/>
                </a:solidFill>
                <a:latin typeface="Libre Baskerville"/>
                <a:ea typeface="Libre Baskerville"/>
                <a:cs typeface="Libre Baskerville"/>
                <a:sym typeface="Libre Baskerville"/>
              </a:rPr>
              <a:t>What proficiency levels is my child expected to meet?</a:t>
            </a:r>
            <a:endParaRPr/>
          </a:p>
          <a:p>
            <a:pPr marL="273050" marR="0" lvl="0" indent="-273050" algn="l" rtl="0">
              <a:lnSpc>
                <a:spcPct val="100000"/>
              </a:lnSpc>
              <a:spcBef>
                <a:spcPts val="500"/>
              </a:spcBef>
              <a:spcAft>
                <a:spcPts val="0"/>
              </a:spcAft>
              <a:buClr>
                <a:schemeClr val="accent1"/>
              </a:buClr>
              <a:buSzPts val="2380"/>
              <a:buFont typeface="Noto Sans Symbols"/>
              <a:buChar char="⚫"/>
            </a:pPr>
            <a:r>
              <a:rPr lang="en-US" sz="2800" b="0" i="0" u="none">
                <a:solidFill>
                  <a:schemeClr val="dk1"/>
                </a:solidFill>
                <a:latin typeface="Libre Baskerville"/>
                <a:ea typeface="Libre Baskerville"/>
                <a:cs typeface="Libre Baskerville"/>
                <a:sym typeface="Libre Baskerville"/>
              </a:rPr>
              <a:t>How can I access previous test performance?</a:t>
            </a:r>
            <a:endParaRPr/>
          </a:p>
        </p:txBody>
      </p:sp>
      <p:pic>
        <p:nvPicPr>
          <p:cNvPr id="200" name="Google Shape;200;p9"/>
          <p:cNvPicPr preferRelativeResize="0"/>
          <p:nvPr/>
        </p:nvPicPr>
        <p:blipFill rotWithShape="1">
          <a:blip r:embed="rId3">
            <a:alphaModFix/>
          </a:blip>
          <a:srcRect/>
          <a:stretch/>
        </p:blipFill>
        <p:spPr>
          <a:xfrm>
            <a:off x="5724575" y="4567125"/>
            <a:ext cx="3143250" cy="2127250"/>
          </a:xfrm>
          <a:prstGeom prst="rect">
            <a:avLst/>
          </a:prstGeom>
          <a:noFill/>
          <a:ln>
            <a:noFill/>
          </a:ln>
        </p:spPr>
      </p:pic>
    </p:spTree>
  </p:cSld>
  <p:clrMapOvr>
    <a:masterClrMapping/>
  </p:clrMapOvr>
</p:sld>
</file>

<file path=ppt/theme/theme1.xml><?xml version="1.0" encoding="utf-8"?>
<a:theme xmlns:a="http://schemas.openxmlformats.org/drawingml/2006/main" name="1_Equit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quit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quit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quit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3235</TotalTime>
  <Words>1834</Words>
  <Application>Microsoft Office PowerPoint</Application>
  <PresentationFormat>On-screen Show (4:3)</PresentationFormat>
  <Paragraphs>156</Paragraphs>
  <Slides>16</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Noto Sans Symbols</vt:lpstr>
      <vt:lpstr>Libre Franklin</vt:lpstr>
      <vt:lpstr>Times New Roman</vt:lpstr>
      <vt:lpstr>Bell MT</vt:lpstr>
      <vt:lpstr>Libre Baskerville</vt:lpstr>
      <vt:lpstr>Corsiva</vt:lpstr>
      <vt:lpstr>Arial</vt:lpstr>
      <vt:lpstr>1_Equity</vt:lpstr>
      <vt:lpstr>Equity</vt:lpstr>
      <vt:lpstr>2_Equity</vt:lpstr>
      <vt:lpstr>3_Equity</vt:lpstr>
      <vt:lpstr>4_Equity</vt:lpstr>
      <vt:lpstr>Title I Annual Parent Meeting 2020-2021</vt:lpstr>
      <vt:lpstr>PowerPoint Presentation</vt:lpstr>
      <vt:lpstr>WHY ARE WE HERE?</vt:lpstr>
      <vt:lpstr>WHAT DOES IT MEAN TO BE  A TITLE I SCHOOL?</vt:lpstr>
      <vt:lpstr>How Do We Spend the Title I Money?</vt:lpstr>
      <vt:lpstr>Title I School Requirements</vt:lpstr>
      <vt:lpstr>Title I schools in Colquitt County</vt:lpstr>
      <vt:lpstr>What Tests Will My Child Take This Year?</vt:lpstr>
      <vt:lpstr>Details about testing</vt:lpstr>
      <vt:lpstr>Parent and Family Engagement</vt:lpstr>
      <vt:lpstr>Teacher Quality</vt:lpstr>
      <vt:lpstr>Parent and Family Engagement</vt:lpstr>
      <vt:lpstr>WHAT’S INCLUDED IN THE SCHOOL’S  PARENT AND FAMILY ENGAGEMENT  PLAN</vt:lpstr>
      <vt:lpstr>WHAT IS THE SCHOOL-PARENT COMPACT?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 2020-2021</dc:title>
  <dc:creator>Darlene Reynolds</dc:creator>
  <cp:lastModifiedBy>Stacey Rutledge</cp:lastModifiedBy>
  <cp:revision>10</cp:revision>
  <dcterms:created xsi:type="dcterms:W3CDTF">2009-07-15T17:34:57Z</dcterms:created>
  <dcterms:modified xsi:type="dcterms:W3CDTF">2020-10-29T12:31:33Z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TC011408101033</vt:lpwstr>
  </property>
</Properties>
</file>