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68" r:id="rId15"/>
    <p:sldId id="272" r:id="rId16"/>
  </p:sldIdLst>
  <p:sldSz cx="9144000" cy="6858000" type="screen4x3"/>
  <p:notesSz cx="68580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9567-A0A1-42D4-A8EE-A24C911E857C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81DF-FC7A-4771-AE47-E3F477B2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6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502E-4815-47D3-B9B5-45A9AA0C1E46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6ADE-A7A2-4F9F-9B41-0E1C1BA5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Migrant Education Program (MEP)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180310" cy="46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95600"/>
            <a:ext cx="1609725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4"/>
          <a:stretch/>
        </p:blipFill>
        <p:spPr bwMode="auto">
          <a:xfrm>
            <a:off x="701644" y="533400"/>
            <a:ext cx="7375556" cy="46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76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6"/>
          <a:stretch/>
        </p:blipFill>
        <p:spPr bwMode="auto">
          <a:xfrm>
            <a:off x="701644" y="533399"/>
            <a:ext cx="7527956" cy="490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6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4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Migrant Education Program (MEP) in Colquitt County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Approximately </a:t>
            </a:r>
            <a:r>
              <a:rPr lang="en-US" sz="2800" b="1" dirty="0" smtClean="0"/>
              <a:t>650 students</a:t>
            </a:r>
            <a:r>
              <a:rPr lang="en-US" sz="2800" dirty="0" smtClean="0"/>
              <a:t>,                                                        3 years old through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– </a:t>
            </a:r>
            <a:r>
              <a:rPr lang="en-US" sz="2800" u="sng" dirty="0" smtClean="0"/>
              <a:t>in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Approximately </a:t>
            </a:r>
            <a:r>
              <a:rPr lang="en-US" sz="2800" b="1" dirty="0" smtClean="0"/>
              <a:t>130 Out-of-School Youth </a:t>
            </a:r>
            <a:r>
              <a:rPr lang="en-US" sz="2800" dirty="0" smtClean="0"/>
              <a:t>(OSY),                  16 to 22 years old – </a:t>
            </a:r>
            <a:r>
              <a:rPr lang="en-US" sz="2800" u="sng" dirty="0" smtClean="0"/>
              <a:t>working in fields</a:t>
            </a:r>
          </a:p>
          <a:p>
            <a:endParaRPr lang="en-US" sz="2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 all Hispanic students are migrant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 all ESOL students are migrant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Most migrant students are Hispanic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migrant students are English Learners (ELs)</a:t>
            </a:r>
          </a:p>
        </p:txBody>
      </p:sp>
    </p:spTree>
    <p:extLst>
      <p:ext uri="{BB962C8B-B14F-4D97-AF65-F5344CB8AC3E}">
        <p14:creationId xmlns:p14="http://schemas.microsoft.com/office/powerpoint/2010/main" val="111527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Largest migrant student population in </a:t>
            </a:r>
            <a:r>
              <a:rPr lang="en-US" sz="2800" b="1" dirty="0" smtClean="0"/>
              <a:t>Georgia</a:t>
            </a:r>
          </a:p>
          <a:p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MEP Staff: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 </a:t>
            </a:r>
            <a:r>
              <a:rPr lang="en-US" sz="2800" dirty="0"/>
              <a:t>elementary tutors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 middle tutor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 junior high tutor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 </a:t>
            </a:r>
            <a:r>
              <a:rPr lang="en-US" sz="2800" dirty="0"/>
              <a:t>high school </a:t>
            </a:r>
            <a:r>
              <a:rPr lang="en-US" sz="2800" dirty="0" smtClean="0"/>
              <a:t>tutor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 recruiters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 pre-school teachers </a:t>
            </a:r>
            <a:r>
              <a:rPr lang="en-US" sz="2800" dirty="0" smtClean="0"/>
              <a:t>                                                       (</a:t>
            </a:r>
            <a:r>
              <a:rPr lang="en-US" sz="2400" i="1" dirty="0"/>
              <a:t>3 yr. old pre-school classes at Funston and Odom)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 pre-school paraprofessionals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 </a:t>
            </a:r>
            <a:r>
              <a:rPr lang="en-US" sz="2800" dirty="0"/>
              <a:t>part-time coordinator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5669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Migrant Education Program (MEP) in Colquitt County</a:t>
            </a:r>
          </a:p>
        </p:txBody>
      </p:sp>
    </p:spTree>
    <p:extLst>
      <p:ext uri="{BB962C8B-B14F-4D97-AF65-F5344CB8AC3E}">
        <p14:creationId xmlns:p14="http://schemas.microsoft.com/office/powerpoint/2010/main" val="362970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5353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Participant Documentation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Please sign the attendance form to document:</a:t>
            </a:r>
          </a:p>
          <a:p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You know the purpose of the migrant education program.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You know who are migrant students in your school or classroom.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You know which of your migrant students are Priority for Service (PFS)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501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599"/>
            <a:ext cx="3505200" cy="335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705045"/>
            <a:ext cx="701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 for your support of our migrant students 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127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9" b="13988"/>
          <a:stretch/>
        </p:blipFill>
        <p:spPr bwMode="auto">
          <a:xfrm>
            <a:off x="762000" y="762000"/>
            <a:ext cx="7756557" cy="516318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7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609600" y="350520"/>
            <a:ext cx="8077200" cy="50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 bwMode="auto">
          <a:xfrm>
            <a:off x="762000" y="578555"/>
            <a:ext cx="7696200" cy="488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6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7"/>
          <a:stretch/>
        </p:blipFill>
        <p:spPr bwMode="auto">
          <a:xfrm>
            <a:off x="685800" y="521547"/>
            <a:ext cx="7772400" cy="50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 rot="1262250">
            <a:off x="304800" y="32657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 bwMode="auto">
          <a:xfrm>
            <a:off x="609600" y="464538"/>
            <a:ext cx="7924800" cy="503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2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6"/>
          <a:stretch/>
        </p:blipFill>
        <p:spPr bwMode="auto">
          <a:xfrm>
            <a:off x="685800" y="532433"/>
            <a:ext cx="7848600" cy="49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9"/>
          <a:stretch/>
        </p:blipFill>
        <p:spPr bwMode="auto">
          <a:xfrm>
            <a:off x="701644" y="533399"/>
            <a:ext cx="7756556" cy="501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3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4"/>
          <a:stretch/>
        </p:blipFill>
        <p:spPr bwMode="auto">
          <a:xfrm>
            <a:off x="304800" y="304801"/>
            <a:ext cx="6639208" cy="436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293208"/>
            <a:ext cx="746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Teachers and principals should KNOW which migrant students are </a:t>
            </a:r>
            <a:r>
              <a:rPr lang="en-US" sz="3600" b="1" i="1" dirty="0" smtClean="0">
                <a:solidFill>
                  <a:srgbClr val="FF0000"/>
                </a:solidFill>
              </a:rPr>
              <a:t>PFS</a:t>
            </a:r>
            <a:r>
              <a:rPr lang="en-US" sz="2800" b="1" i="1" dirty="0" smtClean="0"/>
              <a:t>  and how best to meet their needs</a:t>
            </a:r>
            <a:endParaRPr lang="en-US" sz="2800" b="1" i="1" dirty="0"/>
          </a:p>
        </p:txBody>
      </p:sp>
      <p:sp>
        <p:nvSpPr>
          <p:cNvPr id="3" name="5-Point Star 2"/>
          <p:cNvSpPr/>
          <p:nvPr/>
        </p:nvSpPr>
        <p:spPr>
          <a:xfrm rot="20580968">
            <a:off x="7428809" y="438081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198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Migrant Education Program (MEP)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 Education</dc:title>
  <dc:creator>mo.yearta</dc:creator>
  <cp:lastModifiedBy>Fred Smith</cp:lastModifiedBy>
  <cp:revision>16</cp:revision>
  <cp:lastPrinted>2015-08-20T00:35:58Z</cp:lastPrinted>
  <dcterms:created xsi:type="dcterms:W3CDTF">2013-09-17T18:13:18Z</dcterms:created>
  <dcterms:modified xsi:type="dcterms:W3CDTF">2016-10-13T11:37:53Z</dcterms:modified>
</cp:coreProperties>
</file>