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2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pos="600" userDrawn="1">
          <p15:clr>
            <a:srgbClr val="A4A3A4"/>
          </p15:clr>
        </p15:guide>
        <p15:guide id="4" pos="45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C8A7"/>
    <a:srgbClr val="C6AA7E"/>
    <a:srgbClr val="8FA971"/>
    <a:srgbClr val="1C4C3C"/>
    <a:srgbClr val="F1EAE0"/>
    <a:srgbClr val="9F792F"/>
    <a:srgbClr val="785029"/>
    <a:srgbClr val="E3CEB2"/>
    <a:srgbClr val="648260"/>
    <a:srgbClr val="A49B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879" autoAdjust="0"/>
  </p:normalViewPr>
  <p:slideViewPr>
    <p:cSldViewPr snapToGrid="0" snapToObjects="1" showGuides="1">
      <p:cViewPr varScale="1">
        <p:scale>
          <a:sx n="113" d="100"/>
          <a:sy n="113" d="100"/>
        </p:scale>
        <p:origin x="510" y="102"/>
      </p:cViewPr>
      <p:guideLst>
        <p:guide orient="horz" pos="1272"/>
        <p:guide pos="7056"/>
        <p:guide pos="600"/>
        <p:guide pos="45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D397ADA-28FC-D95C-9949-C2600B76E8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6638BB-B5C2-68A8-E3FA-52921DD002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7502F-DB6E-469A-9C44-FB8EDEF15CAD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D222EB-9CD6-7377-B538-2102EE87F3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9DFD59-EA45-6CD0-571D-72EF11B864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6A3EC-C558-4879-9E77-732F9A1F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72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17FE1-3397-4E25-A0AD-CD1F478AA284}" type="datetimeFigureOut">
              <a:rPr lang="en-US" smtClean="0"/>
              <a:t>10/11/2023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3C4B0-A82C-497E-A667-41FFA619A4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74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4109FC96-A524-9411-F587-93938397D05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516368" y="0"/>
            <a:ext cx="4675632" cy="6857999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E2DDD5-B179-8D33-E206-E8EC18C652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060" y="932897"/>
            <a:ext cx="6693408" cy="2084832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6000" b="1" i="0" cap="all" baseline="0">
                <a:solidFill>
                  <a:schemeClr val="tx2"/>
                </a:solidFill>
                <a:latin typeface="Plantin MT Pro" panose="020205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219809-9823-E5C1-322B-DCDB7769D4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060" y="3507327"/>
            <a:ext cx="6554508" cy="47593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  <a:latin typeface="Plantin MT Pro Light" panose="020203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7FFB52-A2FA-480A-986D-477280F883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175" y="5936897"/>
            <a:ext cx="770948" cy="81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87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B294162-C98D-D8F6-47BD-4CE34B63F8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7823" y="347472"/>
            <a:ext cx="8644867" cy="1453896"/>
          </a:xfrm>
        </p:spPr>
        <p:txBody>
          <a:bodyPr anchor="b"/>
          <a:lstStyle>
            <a:lvl1pPr>
              <a:defRPr sz="5400" b="1">
                <a:solidFill>
                  <a:schemeClr val="bg1"/>
                </a:solidFill>
                <a:latin typeface="Plantin MT Pro" panose="020205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F368CE2E-3249-FEAA-35F7-F23895DA051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77824" y="1773936"/>
            <a:ext cx="4041648" cy="106203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19AD1-1029-1DE8-E36D-41EF92EDB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0" y="2377440"/>
            <a:ext cx="6867144" cy="38587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6E15A75-4600-D47B-7F47-3093E7B5F62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78000"/>
                  </a:schemeClr>
                </a:solidFill>
              </a:defRPr>
            </a:lvl1pPr>
          </a:lstStyle>
          <a:p>
            <a:r>
              <a:rPr lang="en-US" dirty="0"/>
              <a:t>course title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E62B103-EC5D-4F66-B2AF-9B7BDA2D43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8221" y="227555"/>
            <a:ext cx="1483373" cy="156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86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1BAF3EC-96ED-627A-D8DF-71B5521F8C5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3163824"/>
          </a:xfrm>
          <a:solidFill>
            <a:schemeClr val="accent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B294162-C98D-D8F6-47BD-4CE34B63F8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7824" y="896112"/>
            <a:ext cx="6611112" cy="1453896"/>
          </a:xfrm>
        </p:spPr>
        <p:txBody>
          <a:bodyPr anchor="b"/>
          <a:lstStyle>
            <a:lvl1pPr>
              <a:defRPr sz="5400" b="1">
                <a:solidFill>
                  <a:schemeClr val="bg1"/>
                </a:solidFill>
                <a:latin typeface="Plantin MT Pro" panose="020205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19AD1-1029-1DE8-E36D-41EF92EDB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824" y="3913632"/>
            <a:ext cx="10305288" cy="1746504"/>
          </a:xfrm>
        </p:spPr>
        <p:txBody>
          <a:bodyPr/>
          <a:lstStyle>
            <a:lvl1pPr>
              <a:lnSpc>
                <a:spcPct val="100000"/>
              </a:lnSpc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40036-C3C5-6C07-99C1-04B4835670A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78000"/>
                  </a:schemeClr>
                </a:solidFill>
              </a:defRPr>
            </a:lvl1pPr>
          </a:lstStyle>
          <a:p>
            <a:r>
              <a:rPr lang="en-US" dirty="0"/>
              <a:t>course title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9C3A2E-E1BB-49B6-A26F-9AE37D67B0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47316" y="5936897"/>
            <a:ext cx="770948" cy="81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93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B294162-C98D-D8F6-47BD-4CE34B63F8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7824" y="896112"/>
            <a:ext cx="6611112" cy="1453896"/>
          </a:xfrm>
        </p:spPr>
        <p:txBody>
          <a:bodyPr anchor="b"/>
          <a:lstStyle>
            <a:lvl1pPr>
              <a:defRPr sz="5400" b="1">
                <a:solidFill>
                  <a:schemeClr val="bg1"/>
                </a:solidFill>
                <a:latin typeface="Plantin MT Pro" panose="020205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19AD1-1029-1DE8-E36D-41EF92EDB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680" y="2587752"/>
            <a:ext cx="10075672" cy="3145536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C83E49A-BDF1-7E34-30FE-A4A45160F7A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78000"/>
                  </a:schemeClr>
                </a:solidFill>
              </a:defRPr>
            </a:lvl1pPr>
          </a:lstStyle>
          <a:p>
            <a:r>
              <a:rPr lang="en-US" dirty="0"/>
              <a:t>course title</a:t>
            </a:r>
          </a:p>
        </p:txBody>
      </p:sp>
    </p:spTree>
    <p:extLst>
      <p:ext uri="{BB962C8B-B14F-4D97-AF65-F5344CB8AC3E}">
        <p14:creationId xmlns:p14="http://schemas.microsoft.com/office/powerpoint/2010/main" val="1909347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B294162-C98D-D8F6-47BD-4CE34B63F8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7824" y="896112"/>
            <a:ext cx="9226758" cy="1453896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Plantin MT Pro" panose="020205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19AD1-1029-1DE8-E36D-41EF92EDB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304" y="2350008"/>
            <a:ext cx="4069080" cy="1901952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bg1"/>
                </a:solidFill>
              </a:defRPr>
            </a:lvl1pPr>
            <a:lvl2pPr marL="283464">
              <a:defRPr sz="1600">
                <a:solidFill>
                  <a:schemeClr val="bg1"/>
                </a:solidFill>
              </a:defRPr>
            </a:lvl2pPr>
            <a:lvl3pPr marL="566928">
              <a:defRPr sz="1400">
                <a:solidFill>
                  <a:schemeClr val="bg1"/>
                </a:solidFill>
              </a:defRPr>
            </a:lvl3pPr>
            <a:lvl4pPr marL="859536">
              <a:defRPr sz="1200">
                <a:solidFill>
                  <a:schemeClr val="bg1"/>
                </a:solidFill>
              </a:defRPr>
            </a:lvl4pPr>
            <a:lvl5pPr marL="1152144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422ED3-8684-C41B-4675-BBDC2C8E5B5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00665" y="6363553"/>
            <a:ext cx="4114800" cy="365125"/>
          </a:xfrm>
        </p:spPr>
        <p:txBody>
          <a:bodyPr/>
          <a:lstStyle>
            <a:lvl1pPr>
              <a:defRPr>
                <a:solidFill>
                  <a:schemeClr val="bg1">
                    <a:alpha val="78000"/>
                  </a:schemeClr>
                </a:solidFill>
              </a:defRPr>
            </a:lvl1pPr>
          </a:lstStyle>
          <a:p>
            <a:r>
              <a:rPr lang="en-US" dirty="0"/>
              <a:t>course title</a:t>
            </a:r>
          </a:p>
        </p:txBody>
      </p:sp>
    </p:spTree>
    <p:extLst>
      <p:ext uri="{BB962C8B-B14F-4D97-AF65-F5344CB8AC3E}">
        <p14:creationId xmlns:p14="http://schemas.microsoft.com/office/powerpoint/2010/main" val="2126236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B204B-5F84-6245-AE72-7A8C5B7310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AB472-C06F-6BEF-0C0E-65EA59CA73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6ADE38-8A0A-0F93-DE98-1E326581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E7A33-CA4E-DAED-6589-1B5DC61AC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course title</a:t>
            </a:r>
          </a:p>
        </p:txBody>
      </p:sp>
    </p:spTree>
    <p:extLst>
      <p:ext uri="{BB962C8B-B14F-4D97-AF65-F5344CB8AC3E}">
        <p14:creationId xmlns:p14="http://schemas.microsoft.com/office/powerpoint/2010/main" val="3798467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ABB4-22CD-17FF-907C-C72C3F1B5B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3A82B-AB98-7510-5B1F-000D214C74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course title</a:t>
            </a:r>
          </a:p>
        </p:txBody>
      </p:sp>
    </p:spTree>
    <p:extLst>
      <p:ext uri="{BB962C8B-B14F-4D97-AF65-F5344CB8AC3E}">
        <p14:creationId xmlns:p14="http://schemas.microsoft.com/office/powerpoint/2010/main" val="2327739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3EE89-1608-EDAC-C029-E4E550F00E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2">
                    <a:alpha val="78000"/>
                  </a:schemeClr>
                </a:solidFill>
              </a:defRPr>
            </a:lvl1pPr>
          </a:lstStyle>
          <a:p>
            <a:r>
              <a:rPr lang="en-US"/>
              <a:t>course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731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989DB-50DC-20A4-2341-EC5E6AF6FF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26305-7761-21B5-BED4-42833BBEB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96E8B-F843-EF0E-F259-D3BA3F217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1237E1-6846-B0F5-86C9-7BC757AACB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course title</a:t>
            </a:r>
          </a:p>
        </p:txBody>
      </p:sp>
    </p:spTree>
    <p:extLst>
      <p:ext uri="{BB962C8B-B14F-4D97-AF65-F5344CB8AC3E}">
        <p14:creationId xmlns:p14="http://schemas.microsoft.com/office/powerpoint/2010/main" val="168032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4567E9-2483-C330-76B4-52F75C950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7824" y="1517904"/>
            <a:ext cx="4416552" cy="1572768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Plantin MT Pro" panose="020205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5DF0DBE-FBE3-E653-13B1-8A27023E2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7696" y="6292750"/>
            <a:ext cx="4114800" cy="365125"/>
          </a:xfrm>
        </p:spPr>
        <p:txBody>
          <a:bodyPr/>
          <a:lstStyle>
            <a:lvl1pPr>
              <a:defRPr>
                <a:solidFill>
                  <a:schemeClr val="bg1">
                    <a:alpha val="78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US" dirty="0"/>
              <a:t>course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A9653-6F42-EC48-B443-D3FF0CD0D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7824" y="3429000"/>
            <a:ext cx="4242816" cy="235000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Plantin MT Pro Light" panose="020203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DD0971A-C596-F81B-B6DF-4B71CD04270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90616" y="0"/>
            <a:ext cx="6501384" cy="6858000"/>
          </a:xfrm>
          <a:custGeom>
            <a:avLst/>
            <a:gdLst>
              <a:gd name="connsiteX0" fmla="*/ 5755419 w 6501384"/>
              <a:gd name="connsiteY0" fmla="*/ 6245920 h 6858000"/>
              <a:gd name="connsiteX1" fmla="*/ 5755419 w 6501384"/>
              <a:gd name="connsiteY1" fmla="*/ 6291639 h 6858000"/>
              <a:gd name="connsiteX2" fmla="*/ 6242504 w 6501384"/>
              <a:gd name="connsiteY2" fmla="*/ 6291639 h 6858000"/>
              <a:gd name="connsiteX3" fmla="*/ 6242504 w 6501384"/>
              <a:gd name="connsiteY3" fmla="*/ 6245920 h 6858000"/>
              <a:gd name="connsiteX4" fmla="*/ 0 w 6501384"/>
              <a:gd name="connsiteY4" fmla="*/ 0 h 6858000"/>
              <a:gd name="connsiteX5" fmla="*/ 6501384 w 6501384"/>
              <a:gd name="connsiteY5" fmla="*/ 0 h 6858000"/>
              <a:gd name="connsiteX6" fmla="*/ 6501384 w 6501384"/>
              <a:gd name="connsiteY6" fmla="*/ 6858000 h 6858000"/>
              <a:gd name="connsiteX7" fmla="*/ 0 w 6501384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01384" h="6858000">
                <a:moveTo>
                  <a:pt x="5755419" y="6245920"/>
                </a:moveTo>
                <a:lnTo>
                  <a:pt x="5755419" y="6291639"/>
                </a:lnTo>
                <a:lnTo>
                  <a:pt x="6242504" y="6291639"/>
                </a:lnTo>
                <a:lnTo>
                  <a:pt x="6242504" y="6245920"/>
                </a:lnTo>
                <a:close/>
                <a:moveTo>
                  <a:pt x="0" y="0"/>
                </a:moveTo>
                <a:lnTo>
                  <a:pt x="6501384" y="0"/>
                </a:lnTo>
                <a:lnTo>
                  <a:pt x="650138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00DC10F-0C87-4E3A-9B79-ADFAA565F1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175" y="5936897"/>
            <a:ext cx="770948" cy="81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38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1BAF3EC-96ED-627A-D8DF-71B5521F8C5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23150"/>
            <a:ext cx="12192000" cy="3730752"/>
          </a:xfrm>
          <a:solidFill>
            <a:schemeClr val="accent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B294162-C98D-D8F6-47BD-4CE34B63F8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7823" y="896112"/>
            <a:ext cx="10942265" cy="1453896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Plantin MT Pro" panose="020205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7E7FED9-E80E-C940-F98B-AB755EE20D5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956816" y="3707602"/>
            <a:ext cx="1289304" cy="813816"/>
          </a:xfrm>
        </p:spPr>
        <p:txBody>
          <a:bodyPr/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759331-56CA-A5B3-ECFB-757CC5B9E3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56815" y="4809744"/>
            <a:ext cx="1627631" cy="292608"/>
          </a:xfrm>
          <a:solidFill>
            <a:schemeClr val="accent1">
              <a:lumMod val="50000"/>
            </a:schemeClr>
          </a:solidFill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1D1D906-0BC4-FEE6-C101-A96C6910656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56816" y="5248656"/>
            <a:ext cx="1627632" cy="1042416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E30AA8E2-6DF5-EF83-796A-52DC1B42BA7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54197" y="3707602"/>
            <a:ext cx="1289304" cy="813816"/>
          </a:xfrm>
        </p:spPr>
        <p:txBody>
          <a:bodyPr/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12E6D84C-E8F7-4012-F33F-2BC73176DF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694176" y="4809744"/>
            <a:ext cx="1691640" cy="292608"/>
          </a:xfrm>
          <a:solidFill>
            <a:schemeClr val="accent1">
              <a:lumMod val="50000"/>
            </a:schemeClr>
          </a:solidFill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B5C6931C-E330-4493-0643-D5997565908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694176" y="5248656"/>
            <a:ext cx="1627632" cy="1042416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CBD2F4CC-8E51-87CF-F79A-F27C3CEB564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486400" y="3707602"/>
            <a:ext cx="1289304" cy="813816"/>
          </a:xfrm>
        </p:spPr>
        <p:txBody>
          <a:bodyPr/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4ABDAE69-C4D7-13B7-8424-76C2742E854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86400" y="4809744"/>
            <a:ext cx="1627632" cy="292608"/>
          </a:xfrm>
          <a:solidFill>
            <a:schemeClr val="accent1">
              <a:lumMod val="50000"/>
            </a:schemeClr>
          </a:solidFill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F784D331-4EA8-7763-413A-D86421E774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486400" y="5248656"/>
            <a:ext cx="1627632" cy="1042416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F7A8DA1D-6CC4-473F-2C8F-4BF59295EA2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194192" y="3707602"/>
            <a:ext cx="1289304" cy="813816"/>
          </a:xfrm>
        </p:spPr>
        <p:txBody>
          <a:bodyPr/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BD2BB440-F01A-2C17-2EB1-29400B08081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14615" y="4809744"/>
            <a:ext cx="1627631" cy="292608"/>
          </a:xfrm>
          <a:solidFill>
            <a:schemeClr val="accent1">
              <a:lumMod val="50000"/>
            </a:schemeClr>
          </a:solidFill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C8E70445-8223-C947-41BD-B5232418DC1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214616" y="5248656"/>
            <a:ext cx="1627632" cy="1042416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C0CEB3F3-5DF9-EBDA-0049-32F1E30883A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961120" y="3707602"/>
            <a:ext cx="1289304" cy="813816"/>
          </a:xfrm>
        </p:spPr>
        <p:txBody>
          <a:bodyPr/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17CA7A68-9715-41A2-960B-4A4FCA50B69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961120" y="4809744"/>
            <a:ext cx="1627632" cy="292608"/>
          </a:xfrm>
          <a:solidFill>
            <a:schemeClr val="accent1">
              <a:lumMod val="50000"/>
            </a:schemeClr>
          </a:solidFill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20DEDB88-9B42-2A98-CCD8-509BAE5364B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951976" y="5248656"/>
            <a:ext cx="1627632" cy="1042416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831FE6ED-9A15-49F8-A0AD-17CEDD90E1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502" y="5884183"/>
            <a:ext cx="770948" cy="81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4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7A5DB37-3750-510E-8CAA-D76AFD5CC5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E647C7-955C-FC73-3737-298D139F20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920" y="1728216"/>
            <a:ext cx="5074920" cy="3794760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defRPr sz="19900" b="1">
                <a:solidFill>
                  <a:schemeClr val="bg1"/>
                </a:solidFill>
                <a:latin typeface="Plantin MT Pro" panose="02020503050405020304" pitchFamily="18" charset="0"/>
              </a:defRPr>
            </a:lvl1pPr>
          </a:lstStyle>
          <a:p>
            <a:r>
              <a:rPr lang="en-US" dirty="0"/>
              <a:t>00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A9653-6F42-EC48-B443-D3FF0CD0D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632" y="4663440"/>
            <a:ext cx="4581144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latin typeface="Plantin MT Pro Light" panose="020203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D17795E-6A15-8CD3-45F4-FE61964FDC5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46496" y="1185487"/>
            <a:ext cx="3557016" cy="1453896"/>
          </a:xfrm>
        </p:spPr>
        <p:txBody>
          <a:bodyPr anchor="b">
            <a:noAutofit/>
          </a:bodyPr>
          <a:lstStyle>
            <a:lvl1pPr marL="0" indent="0" algn="r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lesson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D1BE34-1E6D-40D8-BC63-3CF85472DC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175" y="5936897"/>
            <a:ext cx="770948" cy="81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16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4567E9-2483-C330-76B4-52F75C950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4032" y="2596896"/>
            <a:ext cx="4416552" cy="1572768"/>
          </a:xfrm>
        </p:spPr>
        <p:txBody>
          <a:bodyPr anchor="b"/>
          <a:lstStyle>
            <a:lvl1pPr>
              <a:defRPr sz="5400" b="1">
                <a:solidFill>
                  <a:schemeClr val="bg1"/>
                </a:solidFill>
                <a:latin typeface="Plantin MT Pro" panose="020205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7A5DB37-3750-510E-8CAA-D76AFD5CC5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108192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D0CFB59-AAC5-2429-8ABD-5C7810D2F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78000"/>
                  </a:schemeClr>
                </a:solidFill>
              </a:defRPr>
            </a:lvl1pPr>
          </a:lstStyle>
          <a:p>
            <a:r>
              <a:rPr lang="en-US" dirty="0"/>
              <a:t>course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A9653-6F42-EC48-B443-D3FF0CD0D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14032" y="4507992"/>
            <a:ext cx="4242816" cy="2350008"/>
          </a:xfrm>
        </p:spPr>
        <p:txBody>
          <a:bodyPr/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  <a:latin typeface="Plantin MT Pro Light" panose="020203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27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1BAF3EC-96ED-627A-D8DF-71B5521F8C5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23150"/>
            <a:ext cx="12192000" cy="2898648"/>
          </a:xfrm>
          <a:solidFill>
            <a:schemeClr val="accent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B294162-C98D-D8F6-47BD-4CE34B63F8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7823" y="347472"/>
            <a:ext cx="10942265" cy="1453896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Plantin MT Pro" panose="020205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37955206-B899-8803-FDE5-D32B873902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77824" y="1773936"/>
            <a:ext cx="4041648" cy="106203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Plantin MT Pro Light" panose="020203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11">
            <a:extLst>
              <a:ext uri="{FF2B5EF4-FFF2-40B4-BE49-F238E27FC236}">
                <a16:creationId xmlns:a16="http://schemas.microsoft.com/office/drawing/2014/main" id="{364A7DC8-84BB-05AA-594A-2BDB0719556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77824" y="3328416"/>
            <a:ext cx="9957816" cy="402336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759331-56CA-A5B3-ECFB-757CC5B9E3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7824" y="4096512"/>
            <a:ext cx="1673352" cy="292608"/>
          </a:xfrm>
          <a:noFill/>
        </p:spPr>
        <p:txBody>
          <a:bodyPr/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12E6D84C-E8F7-4012-F33F-2BC73176DF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60904" y="4096512"/>
            <a:ext cx="1673352" cy="292608"/>
          </a:xfrm>
          <a:noFill/>
        </p:spPr>
        <p:txBody>
          <a:bodyPr/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4ABDAE69-C4D7-13B7-8424-76C2742E854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62272" y="4096512"/>
            <a:ext cx="1673352" cy="292608"/>
          </a:xfrm>
          <a:noFill/>
        </p:spPr>
        <p:txBody>
          <a:bodyPr/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BD2BB440-F01A-2C17-2EB1-29400B08081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27064" y="4096512"/>
            <a:ext cx="1673352" cy="292608"/>
          </a:xfrm>
          <a:noFill/>
        </p:spPr>
        <p:txBody>
          <a:bodyPr/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17CA7A68-9715-41A2-960B-4A4FCA50B69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01000" y="4096512"/>
            <a:ext cx="1673352" cy="292608"/>
          </a:xfrm>
          <a:noFill/>
        </p:spPr>
        <p:txBody>
          <a:bodyPr/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1D1D906-0BC4-FEE6-C101-A96C6910656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77824" y="4535424"/>
            <a:ext cx="1673352" cy="1042416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B5C6931C-E330-4493-0643-D5997565908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660904" y="4535424"/>
            <a:ext cx="1673352" cy="1042416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F784D331-4EA8-7763-413A-D86421E774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62272" y="4535424"/>
            <a:ext cx="1673352" cy="1042416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C8E70445-8223-C947-41BD-B5232418DC1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27064" y="4535424"/>
            <a:ext cx="1673352" cy="1042416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20DEDB88-9B42-2A98-CCD8-509BAE5364B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001000" y="4535424"/>
            <a:ext cx="1673352" cy="1042416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C3AD13A-778C-0B94-E890-F60B86ABB584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course title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26E591F-975A-42AA-BBC1-C44C2F0427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47316" y="5936897"/>
            <a:ext cx="770948" cy="81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71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2E9B473-9612-90C4-92F3-3DAB99570A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7823" y="347472"/>
            <a:ext cx="9263703" cy="1453896"/>
          </a:xfrm>
        </p:spPr>
        <p:txBody>
          <a:bodyPr anchor="b"/>
          <a:lstStyle>
            <a:lvl1pPr>
              <a:defRPr sz="5400" b="1">
                <a:solidFill>
                  <a:schemeClr val="bg1"/>
                </a:solidFill>
                <a:latin typeface="Plantin MT Pro" panose="020205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745086ED-6566-AB9A-70A6-D9D2DB077F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77824" y="1773936"/>
            <a:ext cx="4041648" cy="106203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19AD1-1029-1DE8-E36D-41EF92EDB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824" y="2587752"/>
            <a:ext cx="10213848" cy="3145536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24F3A78-F067-8639-9E61-32AE80986E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6007608"/>
            <a:ext cx="12192000" cy="850392"/>
          </a:xfrm>
          <a:custGeom>
            <a:avLst/>
            <a:gdLst>
              <a:gd name="connsiteX0" fmla="*/ 11446035 w 12192000"/>
              <a:gd name="connsiteY0" fmla="*/ 238312 h 850392"/>
              <a:gd name="connsiteX1" fmla="*/ 11446035 w 12192000"/>
              <a:gd name="connsiteY1" fmla="*/ 284031 h 850392"/>
              <a:gd name="connsiteX2" fmla="*/ 11933120 w 12192000"/>
              <a:gd name="connsiteY2" fmla="*/ 284031 h 850392"/>
              <a:gd name="connsiteX3" fmla="*/ 11933120 w 12192000"/>
              <a:gd name="connsiteY3" fmla="*/ 238312 h 850392"/>
              <a:gd name="connsiteX4" fmla="*/ 0 w 12192000"/>
              <a:gd name="connsiteY4" fmla="*/ 0 h 850392"/>
              <a:gd name="connsiteX5" fmla="*/ 12192000 w 12192000"/>
              <a:gd name="connsiteY5" fmla="*/ 0 h 850392"/>
              <a:gd name="connsiteX6" fmla="*/ 12192000 w 12192000"/>
              <a:gd name="connsiteY6" fmla="*/ 850392 h 850392"/>
              <a:gd name="connsiteX7" fmla="*/ 0 w 12192000"/>
              <a:gd name="connsiteY7" fmla="*/ 850392 h 85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850392">
                <a:moveTo>
                  <a:pt x="11446035" y="238312"/>
                </a:moveTo>
                <a:lnTo>
                  <a:pt x="11446035" y="284031"/>
                </a:lnTo>
                <a:lnTo>
                  <a:pt x="11933120" y="284031"/>
                </a:lnTo>
                <a:lnTo>
                  <a:pt x="11933120" y="23831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850392"/>
                </a:lnTo>
                <a:lnTo>
                  <a:pt x="0" y="850392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D9871F-9716-E693-46E0-C82668C233A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73736" y="6276547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course title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3B6AA57-B313-9EB7-BDE7-E6B64F9104E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347704" y="6181344"/>
            <a:ext cx="670560" cy="6766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alpha val="78000"/>
                  </a:schemeClr>
                </a:solidFill>
              </a:defRPr>
            </a:lvl1pPr>
          </a:lstStyle>
          <a:p>
            <a:fld id="{8058A7CE-F400-7B46-9E16-10D36E8C32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0B8C45-3813-10BB-8CEE-B97E114209B1}"/>
              </a:ext>
            </a:extLst>
          </p:cNvPr>
          <p:cNvSpPr/>
          <p:nvPr userDrawn="1"/>
        </p:nvSpPr>
        <p:spPr>
          <a:xfrm flipV="1">
            <a:off x="11446035" y="6245920"/>
            <a:ext cx="487085" cy="45719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2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B294162-C98D-D8F6-47BD-4CE34B63F8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7824" y="347472"/>
            <a:ext cx="6611112" cy="1453896"/>
          </a:xfrm>
        </p:spPr>
        <p:txBody>
          <a:bodyPr anchor="b"/>
          <a:lstStyle>
            <a:lvl1pPr>
              <a:defRPr sz="5400" b="1">
                <a:solidFill>
                  <a:schemeClr val="tx2"/>
                </a:solidFill>
                <a:latin typeface="Plantin MT Pro" panose="020205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37955206-B899-8803-FDE5-D32B873902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77824" y="1773936"/>
            <a:ext cx="4041648" cy="10620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  <a:latin typeface="Plantin MT Pro Light" panose="020203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759331-56CA-A5B3-ECFB-757CC5B9E3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7824" y="2761488"/>
            <a:ext cx="2615184" cy="292608"/>
          </a:xfrm>
          <a:noFill/>
        </p:spPr>
        <p:txBody>
          <a:bodyPr/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12E6D84C-E8F7-4012-F33F-2BC73176DF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18888" y="2761488"/>
            <a:ext cx="2615184" cy="292608"/>
          </a:xfrm>
          <a:noFill/>
        </p:spPr>
        <p:txBody>
          <a:bodyPr/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4ABDAE69-C4D7-13B7-8424-76C2742E854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723376" y="2761488"/>
            <a:ext cx="2615184" cy="292608"/>
          </a:xfrm>
          <a:noFill/>
        </p:spPr>
        <p:txBody>
          <a:bodyPr/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1D1D906-0BC4-FEE6-C101-A96C6910656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77824" y="3264061"/>
            <a:ext cx="2615184" cy="2313779"/>
          </a:xfrm>
          <a:noFill/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B5C6931C-E330-4493-0643-D5997565908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818888" y="3264061"/>
            <a:ext cx="2615184" cy="2313779"/>
          </a:xfrm>
          <a:noFill/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F784D331-4EA8-7763-413A-D86421E774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723376" y="3264061"/>
            <a:ext cx="2615184" cy="2313779"/>
          </a:xfrm>
          <a:noFill/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7D3EE34-4CB3-EFD4-CB18-2CBD6765A6B3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 dirty="0"/>
              <a:t>course title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DDE7B4-8792-03F9-C90E-BDC9932ABDA2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11347704" y="6181344"/>
            <a:ext cx="670560" cy="676656"/>
          </a:xfrm>
          <a:prstGeom prst="rect">
            <a:avLst/>
          </a:prstGeom>
        </p:spPr>
        <p:txBody>
          <a:bodyPr/>
          <a:lstStyle/>
          <a:p>
            <a:fld id="{8058A7CE-F400-7B46-9E16-10D36E8C32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2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C64FA7FA-4022-3FA2-0E0E-0972860B874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4087368"/>
            <a:ext cx="12192000" cy="2770632"/>
          </a:xfrm>
          <a:custGeom>
            <a:avLst/>
            <a:gdLst>
              <a:gd name="connsiteX0" fmla="*/ 11446035 w 12192000"/>
              <a:gd name="connsiteY0" fmla="*/ 2158552 h 2770632"/>
              <a:gd name="connsiteX1" fmla="*/ 11446035 w 12192000"/>
              <a:gd name="connsiteY1" fmla="*/ 2204271 h 2770632"/>
              <a:gd name="connsiteX2" fmla="*/ 11933120 w 12192000"/>
              <a:gd name="connsiteY2" fmla="*/ 2204271 h 2770632"/>
              <a:gd name="connsiteX3" fmla="*/ 11933120 w 12192000"/>
              <a:gd name="connsiteY3" fmla="*/ 2158552 h 2770632"/>
              <a:gd name="connsiteX4" fmla="*/ 0 w 12192000"/>
              <a:gd name="connsiteY4" fmla="*/ 0 h 2770632"/>
              <a:gd name="connsiteX5" fmla="*/ 12192000 w 12192000"/>
              <a:gd name="connsiteY5" fmla="*/ 0 h 2770632"/>
              <a:gd name="connsiteX6" fmla="*/ 12192000 w 12192000"/>
              <a:gd name="connsiteY6" fmla="*/ 2770632 h 2770632"/>
              <a:gd name="connsiteX7" fmla="*/ 0 w 12192000"/>
              <a:gd name="connsiteY7" fmla="*/ 2770632 h 277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2770632">
                <a:moveTo>
                  <a:pt x="11446035" y="2158552"/>
                </a:moveTo>
                <a:lnTo>
                  <a:pt x="11446035" y="2204271"/>
                </a:lnTo>
                <a:lnTo>
                  <a:pt x="11933120" y="2204271"/>
                </a:lnTo>
                <a:lnTo>
                  <a:pt x="11933120" y="215855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2770632"/>
                </a:lnTo>
                <a:lnTo>
                  <a:pt x="0" y="2770632"/>
                </a:lnTo>
                <a:close/>
              </a:path>
            </a:pathLst>
          </a:custGeom>
        </p:spPr>
        <p:txBody>
          <a:bodyPr wrap="square" anchor="b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10577E-706F-A37B-4229-35D618DD29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7824" y="986797"/>
            <a:ext cx="5011248" cy="1453896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Plantin MT Pro" panose="020205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434838A-8B00-6F97-4B88-92382B1262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77824" y="2413261"/>
            <a:ext cx="4041648" cy="106203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Plantin MT Pro Light" panose="020203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32329-445D-026F-2751-7C7CC24FF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07608" y="1005840"/>
            <a:ext cx="4160520" cy="292608"/>
          </a:xfrm>
        </p:spPr>
        <p:txBody>
          <a:bodyPr anchor="b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5BFF6-ADF4-B12B-F366-E1E7F245C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07608" y="1552792"/>
            <a:ext cx="4160520" cy="1576160"/>
          </a:xfrm>
        </p:spPr>
        <p:txBody>
          <a:bodyPr/>
          <a:lstStyle>
            <a:lvl1pPr marL="283464" indent="-283464">
              <a:defRPr sz="1400">
                <a:solidFill>
                  <a:schemeClr val="bg1"/>
                </a:solidFill>
              </a:defRPr>
            </a:lvl1pPr>
            <a:lvl2pPr indent="-283464">
              <a:defRPr sz="1200">
                <a:solidFill>
                  <a:schemeClr val="bg1"/>
                </a:solidFill>
              </a:defRPr>
            </a:lvl2pPr>
            <a:lvl3pPr indent="-283464">
              <a:defRPr sz="1100">
                <a:solidFill>
                  <a:schemeClr val="bg1"/>
                </a:solidFill>
              </a:defRPr>
            </a:lvl3pPr>
            <a:lvl4pPr indent="-283464">
              <a:defRPr sz="1100">
                <a:solidFill>
                  <a:schemeClr val="bg1"/>
                </a:solidFill>
              </a:defRPr>
            </a:lvl4pPr>
            <a:lvl5pPr indent="-283464"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775745-3C47-7E04-1FD8-EC04C993FF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07608" y="3438144"/>
            <a:ext cx="4160520" cy="292608"/>
          </a:xfrm>
        </p:spPr>
        <p:txBody>
          <a:bodyPr anchor="b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E07129-582E-5D7F-246C-5ABE714D4F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07608" y="3985096"/>
            <a:ext cx="4160520" cy="1576160"/>
          </a:xfrm>
        </p:spPr>
        <p:txBody>
          <a:bodyPr/>
          <a:lstStyle>
            <a:lvl1pPr indent="-283464">
              <a:defRPr sz="1400">
                <a:solidFill>
                  <a:schemeClr val="bg1"/>
                </a:solidFill>
              </a:defRPr>
            </a:lvl1pPr>
            <a:lvl2pPr indent="-283464">
              <a:defRPr sz="1200">
                <a:solidFill>
                  <a:schemeClr val="bg1"/>
                </a:solidFill>
              </a:defRPr>
            </a:lvl2pPr>
            <a:lvl3pPr indent="-283464">
              <a:defRPr sz="1100">
                <a:solidFill>
                  <a:schemeClr val="bg1"/>
                </a:solidFill>
              </a:defRPr>
            </a:lvl3pPr>
            <a:lvl4pPr indent="-283464">
              <a:defRPr sz="1100">
                <a:solidFill>
                  <a:schemeClr val="bg1"/>
                </a:solidFill>
              </a:defRPr>
            </a:lvl4pPr>
            <a:lvl5pPr indent="-283464"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C78AC046-3CF2-802F-750B-B70D9B89A33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78000"/>
                  </a:schemeClr>
                </a:solidFill>
              </a:defRPr>
            </a:lvl1pPr>
          </a:lstStyle>
          <a:p>
            <a:r>
              <a:rPr lang="en-US" dirty="0"/>
              <a:t>course title</a:t>
            </a:r>
          </a:p>
        </p:txBody>
      </p:sp>
    </p:spTree>
    <p:extLst>
      <p:ext uri="{BB962C8B-B14F-4D97-AF65-F5344CB8AC3E}">
        <p14:creationId xmlns:p14="http://schemas.microsoft.com/office/powerpoint/2010/main" val="92093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CB6D48-D20C-54AA-94F1-D8E933286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600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F663A-C2C8-12B2-AE7C-318452D5F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76FC8-F25A-C087-965F-C86D7A6638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3736" y="62544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>
                    <a:alpha val="78000"/>
                  </a:schemeClr>
                </a:solidFill>
              </a:defRPr>
            </a:lvl1pPr>
          </a:lstStyle>
          <a:p>
            <a:r>
              <a:rPr lang="en-US" dirty="0"/>
              <a:t>course title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35B76B-71DD-4FAC-92C4-7537653D0A14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0298221" y="227555"/>
            <a:ext cx="1483373" cy="156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1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5" r:id="rId3"/>
    <p:sldLayoutId id="2147483651" r:id="rId4"/>
    <p:sldLayoutId id="2147483661" r:id="rId5"/>
    <p:sldLayoutId id="2147483667" r:id="rId6"/>
    <p:sldLayoutId id="2147483666" r:id="rId7"/>
    <p:sldLayoutId id="2147483668" r:id="rId8"/>
    <p:sldLayoutId id="2147483653" r:id="rId9"/>
    <p:sldLayoutId id="2147483650" r:id="rId10"/>
    <p:sldLayoutId id="2147483662" r:id="rId11"/>
    <p:sldLayoutId id="2147483663" r:id="rId12"/>
    <p:sldLayoutId id="2147483664" r:id="rId13"/>
    <p:sldLayoutId id="2147483652" r:id="rId14"/>
    <p:sldLayoutId id="2147483654" r:id="rId15"/>
    <p:sldLayoutId id="2147483655" r:id="rId16"/>
    <p:sldLayoutId id="2147483656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bg1"/>
          </a:solidFill>
          <a:latin typeface="Plantin MT Pro" panose="02020503050405020304" pitchFamily="18" charset="0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Plantin MT Pro Light" panose="02020303050405020304" pitchFamily="18" charset="0"/>
          <a:ea typeface="+mn-ea"/>
          <a:cs typeface="+mn-cs"/>
        </a:defRPr>
      </a:lvl1pPr>
      <a:lvl2pPr marL="566928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9536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52144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4752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441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95D76D7-E29D-40D6-BA4E-B2816B675B1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ECF8F8-742B-44C6-80F6-ADC531AB7E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AEA65C0-425D-45C0-AF5C-AC7C9A2213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64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C6AA7E"/>
      </a:dk2>
      <a:lt2>
        <a:srgbClr val="FFFFFF"/>
      </a:lt2>
      <a:accent1>
        <a:srgbClr val="D9C8A7"/>
      </a:accent1>
      <a:accent2>
        <a:srgbClr val="32589A"/>
      </a:accent2>
      <a:accent3>
        <a:srgbClr val="7A1D18"/>
      </a:accent3>
      <a:accent4>
        <a:srgbClr val="197042"/>
      </a:accent4>
      <a:accent5>
        <a:srgbClr val="648260"/>
      </a:accent5>
      <a:accent6>
        <a:srgbClr val="D9C8A7"/>
      </a:accent6>
      <a:hlink>
        <a:srgbClr val="0070C0"/>
      </a:hlink>
      <a:folHlink>
        <a:srgbClr val="7A1D18"/>
      </a:folHlink>
    </a:clrScheme>
    <a:fontScheme name="Custom 14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-Course-Presentation__Win32_SW_v15" id="{2C9DFD55-A638-4F93-8FB2-21CFF204D143}" vid="{DA5D547E-0C12-4C38-92D7-DC23D24655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D66DFBA-374C-41C2-B90E-F32A24B2E9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65AE5F-E0C7-443C-9CED-36FB3B770C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B385D8-F902-4922-8FBA-406E7ED219F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Nature course presentation</Template>
  <TotalTime>172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Avenir Next LT Pro</vt:lpstr>
      <vt:lpstr>Calibri</vt:lpstr>
      <vt:lpstr>Plantin MT Pro</vt:lpstr>
      <vt:lpstr>Plantin MT Pro Light</vt:lpstr>
      <vt:lpstr>Sabon Next LT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KINGDOMS OF NATURE</dc:title>
  <dc:creator>LouAnn Lardy</dc:creator>
  <cp:lastModifiedBy>LouAnn Lardy</cp:lastModifiedBy>
  <cp:revision>10</cp:revision>
  <dcterms:created xsi:type="dcterms:W3CDTF">2023-09-22T14:59:48Z</dcterms:created>
  <dcterms:modified xsi:type="dcterms:W3CDTF">2023-10-11T18:30:43Z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